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часть. Анданте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музыка, ровный шаг, мягкое настроение.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музыка часто становится мягче, певучее и спокойнее. Здесь важно внимательно слушать, как меняется темп, настроение и характер звучания.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сторона крупного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«анданте» пришло из итальянского языка. В музыке оно означает «идти шагом» и помогает понять спокойное, ровное движение мелодии.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относится к умеренным темпам. Оно не спешит, но и не тянется слишком медленно, поэтому музыка звучит уверенно и мягко.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удобен для второй части произведения: он даёт музыке возможность раскрыться спокойно, без резких рывков и лишней суеты.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«анданте»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и ровность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обычно звучит плавно и спокойно, словно музыка делает аккуратные шаги. В ней часто слышны длинные ноты и ровное течение мелодии.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темп легко представить как тихую прогулку, медленную реку или спокойную дорожку. Такие образы помогают лучше услышать мягкий характер анданте.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анданте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часто приносит ощущение покоя, будто музыка предлагает сделать паузу и просто послушать её без спешки.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ней появляется лёгкая грусть, но она звучит мягко и совсем не тяжело. Такое настроение напоминает тихий вечер.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тёплая доброта: музыка словно улыбается и говорит спокойно и ласково. Это делает её особенно приятной для слушателя.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вторая часть часто воспринимается как самое тихое и задумчивое место в произведении, где всё движется плавно и бережно.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второй части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спокойная часть сохраняет ровное настроение.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анданте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анданте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анданте часто напоминает человеческий голос: она звучит естественно, мягко и будто сама спокойно рассказывает историю.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переходят один в другой плавно, без резких скачков. Поэтому мелодию легко запомнить и приятно слушать ещё раз.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выбирает такую мелодию, чтобы музыка казалась доброжелательной, красивой и очень спокойной, как тёплый разговор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флейта хорошо передают анданте, потому что их звучание может быть мягким, светлым и очень певучим. Они помогают мелодии звучать тепло и ясно.
</a:t>
            </a:r>
            <a:endParaRPr lang="en-US" sz="1588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и кларнет тоже подходят для этого темпа: они умеют рисовать спокойные интонации и тонкие оттенки настроения, особенно во второй части произведения.
</a:t>
            </a:r>
            <a:endParaRPr lang="en-US" sz="155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особенно подходят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325" y="1838326"/>
            <a:ext cx="349240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движение в музыке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пульс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анданте ритм звучит спокойно и понятно. Он помогает музыке идти размеренно, будто шаг за шагом, без лишней торопливости.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легко сравнить с неспешной прогулкой. Музыка не подталкивает слушателя, а ведёт его спокойно и уверенно вперёд.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ощущение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движение делает звучание устойчивым и приятным. Из-за этого анданте воспринимается как музыка, в которой легко отдыхать и слушать внимательно.
</a:t>
            </a:r>
            <a:endParaRPr lang="en-US" sz="1728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 на слух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 не скачет и не ускоряется, анданте быстро запоминается. Его спокойный ход помогает сразу отличить эту музыку от более быстрых частей.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бодро, быстро и энергично. Музыка как будто бежит вперёд и сразу привлекает внимание.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ровно и умеренно. Этот темп находится между быстрым и очень медленным звучанием, поэтому кажется уравновешенным.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Адажио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медленнее анданте и очень спокойно. Музыка словно задерживается и дышит особенно размеренно.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удобно слушать после более живой музыки: оно приносит мягкость, но не делает звучание слишком медленным.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анданте отличается от других темпов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произведения обычно звучит ярко и энергично, словно музыка спешит вперёд. Слушатель сразу чувствует движение, силу и большую громкость.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меняет характер и становится мягче, тише и задумчивее. Благодаря такому контрасту музыка не надоедает и каждый раз открывает новое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частями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следи за темпом: музыка идёт ровно, без спешки, как спокойный шаг. Так легче почувствовать её уверенное и мягкое движение.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прислушайся к мелодии: она может подниматься выше, опускаться ниже и немного меняться по силе звучания. Это делает анданте живым и интересным.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отметь, как заканчивается пьеса: тихо, светло или чуть задумчиво. Тогда тебе будет проще узнать анданте даже с первого прослушивания.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анданте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впечатлений, которые помогают узнать вторую часть в темпе анданте.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слушатель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75" y="1838326"/>
            <a:ext cx="488936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анданте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сонаты анданте помогает сменить яркое начало на более спокойное звучание. Музыка словно делает паузу, чтобы послушать саму себя.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симфониях этот темп часто создаёт лирическую середину произведения. Он даёт оркестру возможность звучать мягко, плавно и очень выразительно.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концертах анданте помогает солисту показать красивую певучую мелодию. После более подвижных эпизодов слушатель получает минуту музыкального отдыха.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для 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фортепианных пьесах анданте особенно хорошо передаёт спокойствие и тонкие чувства. У инструмента достаточно красок, чтобы музыка звучала и тихо, и тепло.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не спешит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легко представить как спокойную реку, которая медленно течёт между берегами. Вода не шумит и не торопится, а мягко движется вперёд. Такая картина очень похожа на музыку второй части: ровную, тихую и немного задумчивую.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 вечерней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шевелит листья, а дорожка уходит вдаль без резких поворотов. Всё вокруг движется спокойно, будто делает маленький шаг за маленьким шагом. Именно так может звучать анданте — мягко, плавно и очень естественно.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перед закатом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уже садится, небо становится особенно тихим и красивым. Цвета плавно переходят один в другой, и в этом нет суеты. Анданте тоже умеет так звучать: без громких всплесков, но с тёплым, светлым настроением.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и картины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учит слышать, что музыка бывает выразительной не только в быстром и громком звучании. Тишина тоже может рассказывать интересную историю.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замечать оттенки настроения: нежность, лёгкую грусть, доброту или спокойное размышление. Так слух становится внимательнее, а музыка — понятнее.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это важный пример: если слушать вдумчиво, даже тихая пьеса может вызвать сильные чувства. Музыка, как и кот, не обязана прыгать, чтобы быть интересной.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часть важна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анданте развивается музыкальная мысль от начала до тихого завершения.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темы к настроению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образа помогают узнать этот темп: шаг, прогулка и спокойный вечер.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признаков темпа анданте, используемых на уроке музыки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делают анданте понятным и запоминающимся для младших школьников. Если музыка движется ровно и без спешки, её легко узнать на слух.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узнаётся по умеренному темпу и плавной мелодии. Музыка движется ровно, без рывков, поэтому слушателю легко следить за её спокойным ходом.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обычно мягкое, а настроение — тихое и доброжелательное. Если представить дорогу, облака или спокойный пейзаж, анданте сразу становится понятнее.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анданте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Анданте: тихая сила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показывает, что спокойная часть тоже может быть очень красивой и выразительной. Она помогает услышать плавное движение, мягкие чувства и особую тишину, в которой музыка говорит очень ясно.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2026-05-24T21:04:30Z</dcterms:created>
  <dcterms:modified xsi:type="dcterms:W3CDTF">2026-05-24T21:04:30Z</dcterms:modified>
</cp:coreProperties>
</file>