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население: кто это и почему его защита важна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мирной жизни, чья безопасность требует особой защиты.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международное право защищает мирных людей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гражданского населения сформировалось после мировых войн XX века. Женевские конвенции и дополнительные протоколы закрепили: мирные жители не могут быть законной целью нападения, а их защита обязательна в конфликте и при чрезвычайных ситуациях.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 гражданскому населению
</a:t>
            </a:r>
            <a:endParaRPr lang="en-US" sz="316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статус зависит не от возраста или профессии, а от участия в боевых действиях.
</a:t>
            </a:r>
            <a:endParaRPr lang="en-US" sz="15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гражданского статуса
</a:t>
            </a:r>
            <a:endParaRPr lang="en-US" sz="3134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человек не выполняет военные приказы и не участвует в боевых действиях. Его роль связана с обычной жизнью: учёбой, работой, уходом за семьёй и повседневными делами.
</a:t>
            </a:r>
            <a:endParaRPr lang="en-US" sz="1286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боевой задачи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ходят в школу, работают, лечатся, покупают продукты и пользуются транспортом. Эти занятия не связаны с ведением боя, но нужны для нормальной жизни общества.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деятельность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гражданские обеспечивают работу школ, больниц, магазинов, связи и коммунальных служб. Без их труда невозможно стабильное функционирование населённого пункта.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города и села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гражданского означает особую уязвимость в опасной ситуации. Поэтому ему нужны защита, помощь и соблюдение прав со стороны государства, общества и международных норм.
</a:t>
            </a:r>
            <a:endParaRPr lang="en-US" sz="1278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Нуждается в защите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гражданского населения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гражданское население состоит из разных возрастных и социальных групп, но всех их объединяет отсутствие участия в боевых действиях.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уязвимость характерна для детей и пожилых, а специалисты гражданской сферы помогают сохранить повседневную жизнь.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состава гражданского населения в теме урока.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жизнь в городе и на селе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всё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люди идут в школу, на остановку и в магазин, а рядом работают аптека и поликлиника. Такой маршрут знаком и городскому жителю, и тому, кто живёт в посёлке: повседневная жизнь держится на доступных услугах.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общественное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живут в квартирах, частных домах и общежитиях, но каждый день выходят в общее пространство. Им нужны дороги, транспорт, вода, связь и безопасные места, где можно учиться, лечиться и встречаться с другими людьми.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и городская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сельской улице важны школа, ФАП, магазин и остановка автобуса, а в городе — ещё и большие транспортные узлы, больницы и торговые центры. В обоих случаях люди зависят от работающей социальной 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влияет не только на численность группы, но и на потребность в поддержке, сопровождении и медицинской помощи.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составляют основную долю, но дети и пожилые чаще нуждаются в дополнительной защите и помощи.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демографическая модель для учебной иллюстрации.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гражданского населения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гражданский человек имеет право жить без угрозы нападения и насилия. Это базовое право защищает людей независимо от возраста, места жительства и профессии.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 и безопасность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другие учебные места должны быть доступны и безопасны. Если обучение прерывается, дети теряют не только знания, но и привычный режим, общение и поддержку взрослых.
</a:t>
            </a:r>
            <a:endParaRPr lang="en-US" sz="1178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врачам, лекарствам и лечению должен сохраняться и в мирное время, и в кризисе. Особенно важно, чтобы помощь получали дети, пожилые и люди с заболеваниями.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медицинскую помощь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должны иметь безопасное место для жизни и возможность укрыться от опасности. Разрушение домов лишает семьи уюта, защиты и устойчивости в трудной ситуации.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жильё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должны иметь возможность добраться до школы, больницы, работы и места эвакуации. Ограничение движения особенно тяжело сказывается на детях, пожилых и людях с ограниченной мобильностью.
</a:t>
            </a:r>
            <a:endParaRPr lang="en-US" sz="1078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свободу передвижения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гражданские особенно уязвимы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нарушаются подача воды, электричество, связь и транспорт, семья быстро теряет привычный ритм жизни. Становится труднее готовить еду, заряжать телефоны, добираться до врача и получать важные сообщения.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людям, людям с инвалидностью и тем, кто постоянно принимает лекарства, сложнее перемещаться и ждать помощь. Им особенно важны поддержка родственников, медиков и социальных служб.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хуже понимают, куда идти и как действовать в опасной обстановке, поэтому им нужен взрослый рядом. Без сопровождения они быстрее теряются, пугаются и не могут самостоятельно оценить риск.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снижают безопасность гражданских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растёт быстрее всего там, где несколько проблем возникают одновременно и мешают людям получать помощь.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создаёт не одна угроза, а их сочетание: оно нарушает питание, лечение, обучение и эвакуацию.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учебных факторов риска для гражданского населения.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профессии, которые поддерживают общество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больнице начинается обычный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поликлинике врач принимает пациентов, медсестра помогает с процедурами, а регистратор записывает людей на приём. Их работа не связана с боевыми действиями, но именно она сохраняет здоровье жителей и позволяет городу жить спокойно.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соединяет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автобуса и диспетчер следят, чтобы школьники, работники и пожилые люди могли добраться до нужного места вовремя. Инженер и энергетик следят за сетями и оборудованием, чтобы работали свет, связь и транспорт.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который попадает на стол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фермер выращивает зерно, а в пекарне пекарь превращает его в хлеб и булочки. Эти гражданские профессии незаметны в новостях, но без них в магазинах не было бы продуктов, а у семей — привычного питания.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гражданские получают помощь в кризисной ситуации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гражданской защиты, гуманитарной помощи и служб спасения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 местных служб в защите гражданских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обеспечивает работу служб, которые первыми приходят на помощь: полиции, спасателей, медиков, школ, транспорта и социальной поддержки. Без их координации люди дольше остаются без воды, связи и безопасного места.
</a:t>
            </a:r>
            <a:endParaRPr lang="en-US" sz="1228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власти организуют укрытия, пункты временного размещения и эвакуацию. Они также составляют списки тех, кому нужна особая помощь: детям, пожилым людям, людям с инвалидностью и тем, кто не может передвигаться самостоятельно.
</a:t>
            </a:r>
            <a:endParaRPr lang="en-US" sz="123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службы работают вместе, помощь приходит без задержек, а восстановление школ, жилья, связи и транспорта начинается раньше. Это сокращает время кризиса и помогает людям вернуться к привычной жизни.
</a:t>
            </a:r>
            <a:endParaRPr lang="en-US" sz="1351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на местах доставляют гуманитарную помощь, проверяют маршруты, сообщают о рисках и помогают поддерживать порядок. Чем быстрее они действуют, тем меньше число пострадавших и тем спокойнее проходит переселение людей.
</a:t>
            </a:r>
            <a:endParaRPr lang="en-US" sz="1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помощи гражданскому населению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направления помощи, которые часто нужны одновременно.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гражданским не ограничивается одним видом поддержки: для безопасности и восстановления обычно нужны сразу несколько направлений.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гуманитарной помощи и мер поддержки гражданского населения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88157" y="3084118"/>
            <a:ext cx="337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прав гражданских лиц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Атаки на жилые здания лишают людей жилья и безопасности. Чаще всего от этого страдают семьи с детьми, пожилые люди и те, кто не может быстро покинуть опасное место.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по домам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повреждаются школы и больницы, дети остаются без учёбы, а больные — без лечения. Международное право рассматривает такие действия как особенно тяжёлые нарушения.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школ и больниц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гуманитарные грузы не пропускают, люди остаются без еды, воды и лекарств. Это опасно для всех, но особенно для тех, кто зависит от постоянной поддержки.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Блокировка помощи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Перекрытие доступа к воде и продовольствию быстро ухудшает здоровье и делает жизнь в городе или селе почти невозможной. Такие действия запрещены и причиняют страдания гражданским лицам.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Лишение воды и еды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жизни страдают первыми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сбои обычно заметны уже в первые часы: люди не могут связаться с родными и понять, где искать помощь.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нарушаются связь и обучение, а восстановление жилья и коммунальных систем занимает больше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последствий кризисных ситуаций для гражданской инфраструктуры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 истории и в новостях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из знакомого двора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опасность, семьи собирают самые нужные вещи и покидают дом. Дети держатся за руки взрослых, а рядом работают спасатели и волонтёры, которые показывают дорогу к укрытию и помогают людям не потеряться.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за водой у пункта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часто показывают длинные очереди у цистерн, раздачу тёплой еды и работу добровольцев. Для людей это не просто кадр, а способ пережить трудный день, когда магазины закрыты, а привычные службы не работают.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которую возвращают 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на улицах появляются строители, коммунальные службы и местные жители. Они убирают мусор, чинят окна, восстанавливают свет и движение транспорта, чтобы дети могли снова идти в школу, а семьи — возвращаться домой.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308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42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школьников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отличать обычную мирную жизнь от ситуации, когда людям угрожает опасность. Это важно для правильного поведения и для уважения к тем, кто оказался в трудных условиях.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замечать, что дети, пожилые люди и люди с ограниченными возможностями чаще нуждаются в поддержке. Такое понимание развивает сочувствие и ответственность.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уязвимым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ОБЗР эта тема связана с укрытием, эвакуацией, оповещением и сохранением спокойствия. Чем лучше ученик знает правила, тем увереннее действует в чрезвычайной ситуации.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безопасности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гражданском населении показывает ценность здоровья, мира и взаимной помощи. Для подростка это важный шаг к взрослому и внимательному поведению в обществе.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защиты гражданских лиц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 работают лучше всего, когда их применяют заранее и одновременно, а не по одной.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эффект дают раннее оповещение и укрытия: они снижают риск травм, паники и потери связи.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мер гражданской защиты и гуманитарной помощи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гражданском населении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население — это основа мирной жизни, поэтому его защита важна для каждого общества. Без безопасности людей невозможно сохранить учёбу, труд, помощь друг другу и быстрое восстановление после кризиса.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2026-05-21T01:52:09Z</dcterms:created>
  <dcterms:modified xsi:type="dcterms:W3CDTF">2026-05-21T01:52:09Z</dcterms:modified>
</cp:coreProperties>
</file>