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меняются по числам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дружат с числом: один или много.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существительным нужно число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сразу понять, сколько предметов названо словом: один или несколько. Благодаря этому речь становится точной и понятной, а предложения — правильными. У некоторых слов формы простые, а у других — с сюрпризом.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— один предмет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называют, когда предмет один: стол, мяч, река, ученик. Слово показывает, что рядом только один такой предмет.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существительное отвечает на вопрос кто? или что? и помогает быстро найти слово в предложении, как настоящий языковой сыщик.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встречается в названиях одного человека, одного животного или одного предмета дома, в классе и на улице.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— два и больше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стало два, три или больше: столы, мячи, ученики. Сразу видно, что перед нами не один, а целая компания.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слове меняется окончание: книга — книги, река — реки. Основа остаётся узнаваемой, а новая форма подсказывает количество предметов.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множественного числа было бы сложно понять, говорим мы об одном мяче или о многих. Это маленькая, но очень полезная подсказка.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несколько предметов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его соседи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один дом и рядом несколько таких же домов. Так сразу видно, как слово дом меняется в форме, когда предметов становится больше. Сравнение помогает запомнить правило без скуки.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Коты на прогулке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кот выглядит как важный хозяин двора, а коты уже шагают целой дружной группой. Рядом легко увидеть разницу между словом в единственном и множественном числе. Слово меняется вместе с количеством.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тетради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тетрадь лежит на парте, а тетради стоят аккуратной стопкой. Такой рисунок хорошо показывает, что форма слова зависит от числа предметов. Увидел больше предметов — ищи множественное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слово по числам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имя существительное: гриб, книга, окно. Нужно понять, о каком предмете идёт речь.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Сравниваем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определяем, предмет один или их несколько. Если предметов больше одного, слово обычно получает форму множественного числа.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Проверяем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меняется окончание: гриб — грибы, книга — книги. Иногда звуки тоже слегка меняются, поэтому слово нужно читать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1076450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2733550"/>
            <a:ext cx="364800" cy="36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существительным не меняются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5534400" y="107645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единственном, и во множественном числе существительные отвечают на вопрос кто? Он помогает узнать, что слово называет живое существо.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534400" y="273355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 или явление, к нему задают вопрос что? Вопрос остаётся тем же, а форма слова меняется вместе с числом.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у которых есть только одна форма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обычно употребляются только в единственном числе. Это слова вроде молоко, сахар, доброта. Они называют не отдельные предметы, а вещества или качества.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слова, которые чаще встречаются только во множественном числе: ножницы, очки, санки. У них форма одна, и это нужно просто запомнить.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любят обычные пары «один — много». Если попытаться подобрать к ним привычную форму, язык может немного обидеться.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читать слово внимательно и помнить: не каждое существительное меняется по числам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и особые случаи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выглядят как множественное число, но называют один предмет: ножницы, брюки, часы. Внешность бывает обманчива, как у хитрого фокусника.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обозначают много предметов или явлений, но не имеют обычной пары по числам: воздух, лес, смех. Их нужно узнавать по значению, а не по виду.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лучше запоминать отдельно. Если читать их внимательно, ловушки сразу становятся понятнее и перестают пугать.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школы, дома и природы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— парты, книга — книги, окно — окна. В классе легко увидеть, как одно слово меняется, когда предметов становится больше. Это удобно и очень наглядно.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— чашки, ложка — ложки, дерево — деревья, птица — птицы, машина — машины. Такие пары встречаются повсюду и помогают быстро заметить изменение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число имени существительного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о каком числе говорит слово, и не перепутать обычные формы с особыми случаями.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не ошибиться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только один, слово стоит в единственном числе: стол, книга, мяч. Считаем не размер, а количество, поэтому маленький предмет тоже может быть «один».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два, три или больше, нужна форма множественного числа: столы, книги, мячи. Слово подсказывает, что предметов стало несколько, и это видно по его окончанию.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внимательно прочитай слово целиком. Сначала определи количество, потом проверь форму. Так даже хитрые слова перестанут притворяться и покажут своё число честно.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делать речь точной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точно, слушатель сразу понимает, о скольких предметах идёт речь: один кот, два кота, много котов. Слово не оставляет догадок и помогает представить картину верно.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про число, фраза может стать странной и смешной. Русский язык любит ясность, поэтому существительное должно сообщать не только название предмета, но и его количество.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работает как маленький помощник в предложении. Оно не спорит со словом, а тихо подсказывает: один предмет или несколько. Без этой подсказки речь теряет аккуратность.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 слова делает текст красивым и понятным. Поэтому в русском языке важно замечать окончания и правильно выбирать форму существительного в каждом предложении, даже самом коротком.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967" y="2183086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тоже меняются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признак предмета, он меняется вместе с существительным: красный мяч, красные мячи. Слова дружат и стараются звучать одинаково аккуратно.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показывает счёт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количество, помогают точно посчитать предметы: один мяч, два мяча, пять мячей. Они тоже выбирают нужную форму, чтобы не спорить с существительным.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звучит красиво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слова согласованы, фраза получается гладкой и понятной. Так речь не спотыкается, а идёт ровно, как поезд по рельсам.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определении числа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появляется, когда не посмотрели на количество. Нужно сначала понять, один предмет назван или несколько, а уже потом выбирать форму слова.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внимательно взглянуть на слово целиком. Окончание обычно подсказывает число, но иногда форма бывает необычной и требует особого внимания.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вспоминаем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образуют обычную пару. Их нужно запомнить отдельно, чтобы не сказать два стулы или много книга вместо правильных форм.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карточки: шар — шары, друг — друзья, карандаш — карандаши. Ребёнок берёт одну карточку и находит рядом такую же, только для нескольких предметов. Так правило видно почти как вживую.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могут стоять кубик, мяч и машинка, а рядом — их «большие компании»: кубики, мячи, машинки. Игра превращает обычные предметы в весёлую проверку: один или много?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«Один — много»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образования множественного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исходного слова перейти к форме, которая называет несколько предметов, и не пропустить особые случаи.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запомнить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имени существительного есть две главные формы по числу: единственное и множественное. Первая называет один предмет, вторая — два, три и больше, словно предметы собрались в маленькую компанию.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число видно по окончанию слова: стол — столы, книга — книги. Но нужно смотреть не только на последнюю букву, а на слово целиком, чтобы не промахнуться.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особые слова, которые ведут себя не как все. Они запоминаются отдельно, потому что не всегда образуют привычную пару. Такие слова любят удивлять, но их можно приручить.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пары дом — дома, яблоко — яблоки, ручка — ручки, море — моря. Определи, где назван один предмет, а где несколько, и проговори формы вслух.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найди слова-особняки: ножницы, очки, молоко. У них нужно особенно внимательно искать число, потому что привычная пара может не появиться вовсе.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составить короткие предложения с этими словами. Так ты увидишь, как форма существительного помогает передать точное количество и делает фразу понятной.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показался сложным, вернись к вопросу: один предмет или много? Этот простой шаг почти всегда помогает выбрать верную форму без 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делает слово точным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как существительные показывают, один предмет назван или несколько. Если помнить про число и особые слова, русский язык становится понятным, красивым и совсем не капризным.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2026-05-21T23:49:59Z</dcterms:created>
  <dcterms:modified xsi:type="dcterms:W3CDTF">2026-05-21T23:49:59Z</dcterms:modified>
</cp:coreProperties>
</file>