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 Древней Руси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писали от руки и бережно хранили как сокровища.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книги переписывали вручную?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на Руси понадобилось больше книг для молитвы и учёбы. Печатных машин ещё не было, поэтому тексты переписывали вручную, часто на дорогом пергамене.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тишины и свечей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в монастыре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книги создавали в монастырях, где было спокойно и можно было сосредоточиться. Переписчики сидели за столами, а рядом трудились художники и мастера переплёта. Свет свечей помогал им писать ровно и не уставать от сумерек.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тёплом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монастырской келье было тихо, слышался только скрип пера и шорох страниц. Мастер медленно выводил буквы, будто рисовал их. Потом художник добавлял узоры, чтобы книга стала красивой и нарядной.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рождается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мастера писали текст, другие украшали страницы, третьи собирали готовые листы в книгу. Работа шла долго и требовала терпения. Каждая рукопись получалась особенной, почти как произведение искусства.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делали книгу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делали не из бумаги, а из пергамена — тонко выделанной кожи. Материал был прочным, но дорогим, поэтому к каждому листу относились очень бережно.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Писали гусиными перьями, а важные строки выделяли киноварью — яркой красной краской. Благодаря ей начало текста сразу бросалось в глаза.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Листы сшивали нитями, а потом соединяли в переплёт из дерева и кожи. Такая обложка защищала книгу и помогала ей дольше сохраняться.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писали текст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выводили крупными и ровными буквами, которые назывались уставом. Каждая буква должна была быть аккуратной, словно нарисованной по линейке.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переписчик ошибался, исправить запись было трудно. Лист стоил дорого, поэтому каждое неверное движение пера требовало большой осторожности.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словами часто не делали пробелов, поэтому читать такую книгу было непросто. Нужно было быть очень внимательным, как настоящий книжный следопыт.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украшали страницы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украшали заставками, узорами и большими буквами-инициалами. Они помогали начать текст красиво и сразу привлекали внимание читателя к важному месту.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миниатюрах рисовали людей, животных и орнаменты, а красный и золотой цвета делали книгу торжественной. Такая рукопись выглядела почти как праздничное чудо.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древние книги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создана в 1056–1057 годах. Она известна красивым письмом и нарядным оформлением, которое показывает высокий уровень мастерства древнерусских книжников.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Остромирово Евангелие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тоже относится к знаменитым рукописям Древней Руси. Он помогает увидеть, как тщательно мастера переписывали и украшали книги.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Изборник 1076 года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Изборник 1073 года был важной книгой для чтения и учёбы. В ней собраны тексты, которые помогали людям узнавать больше о вере и мудрости.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Изборник 1073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работал над книгой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рукописью трудились сразу несколько мастеров. Один переписывал текст, другой украшал страницы, а третий готовил переплёт. Каждый занимался своим делом очень внимательно.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была долгой и терпеливой, потому что каждая страница требовала аккуратности. Большую книгу могли создавать много месяцев, а иногда и несколько лет.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одна часть была выполнена небрежно, вся рукопись теряла красоту. Поэтому мастера старались работать спокойно, без спешки и лишнего шума.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нужны были книги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читали в церкви, использовали на уроках и берегли как хранилище знаний. В них записывали жития святых, правила жизни, законы и рассказы о событиях.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книгам люди узнавали о своей земле, о прошлом и о важных событиях. Они помогали не забывать опыт предков и учиться новому.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— книги о прошлом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летопись Древней Руси рассказывает о начале русской истории. В ней собраны предания, сведения о князьях и важных событиях.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записывали события по порядку, как будто вели большой дневник страны. Это помогало не потерять важные сведения и помнить, что происходило в разные годы.
</a:t>
            </a:r>
            <a:endParaRPr lang="en-US" sz="1278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 годом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сообщали о городах, войнах, победах и трудных временах. Благодаря им люди могли узнать, как жила Русь много веков назад.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Руси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учёба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помогали детям и взрослым учиться читать, повторять молитвы и запоминать важные тексты. Чем больше появлялось книг, тем больше людей могло постигать грамоту и знания.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 запоминать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тех, кто хотел узнать больше, книга становилась настоящим другом. Её читали не спеша, бережно листали и возвращались к нужным строкам снова и снова.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спутник ученика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и храмах открывались школы, где учили буквам, чтению и письму. Книга была главным помощником на занятиях и показывала, как правильно писать и понимать текст.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монастырях и храмах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выглядело письмо на бересте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поместилось в 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были маленькими и удобными. На тонкой коре берёзы писали короткие сообщения, просьбы и напоминания. Такое письмо можно было легко свернуть или перенести, будто маленькую записку из прошлого.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обычных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 сохранила слова не только монахов, но и простых жителей городов. По таким находкам видно, что люди писали друг другу о делах, семье и повседневной жизни. Иногда это были очень живые и даже смешные сообщения.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была дорогой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рукописной книги нужен был пергамен, а его делали из кожи. Подготовка материала занимала много времени, поэтому каждый лист уже сам по себе был ценностью.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приходилось вручную, буква за буквой, без ошибок и спешки. Над одной книгой могли работать долго, а труд нескольких мастеров увеличивал её цену.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 было мало, и каждая считалась редкостью. Их берегли, прятали от влаги и огня, а потом передавали потомкам как очень важную семейную вещь.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украшения использовали краски, золото, нити и прочный переплёт. Красивое оформление делало книгу ещё дороже, словно маленькое сокровище в деревянной обложке.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на полях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полях книги иногда появлялись короткие заметки, исправления и пометки. Они показывают, что текст внимательно читали и снова возвращались к нему, словно к старому знакомому.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некоторых записях переписчики даже рассказывали о своей усталости и просили читателя не сердиться на ошибки. Такие строки делают древние книги очень живыми и человечными.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книги путешествовали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мастер брал уже готовую книгу и переносил её текст на новый пергамен. Так появлялся ещё один список того же произведения.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образца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переписыванию важные тексты не исчезали. Один и тот же рассказ мог жить в нескольких книгах и сохраняться много поколений.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книги перевозили в другие монастыри, храмы и города. Их читали в новых местах, где они продолжали служить людям.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между монастырями и городами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мастерские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нужна была почти полная тишина. Переписчик сидел долго и внимательно выводил буквы, чтобы строка получилась ровной, как по линейке.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трудились и другие мастера: один проверял текст, другой украшал страницы, третий готовил переплёт. Если допустить ошибку, исправлять было трудно и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 наших дней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нас дошла только небольшая часть древних рукописей. Многие книги не пережили пожары, войны и долгие века хранения.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уцелевшая рукопись — это словно письмо из далёкого времени. Она помогает нам увидеть, как выглядела письменная культура много веков назад.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книги хранятся в музеях и библиотеках. Там для них создают особые условия, чтобы страницы не портились и дальше жили очень долго.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рукописи стали редкими памятниками прошлого. Их особенно бережно изучают учёные, ведь в них спрятаны важные сведения о жизни Древней Руси.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рукописные книги важны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рукописным книгам учёные узнают, каким был язык Древней Руси и о чём тогда писали. В них сохранились слова, обороты и старинные выражения.
</a:t>
            </a:r>
            <a:endParaRPr lang="en-US" sz="1174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история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помогают понять, как жили люди, что читали и во что верили. Они бережно хранят память о прошлом и делают его ближе к нам.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и культуре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древних книгах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книгах буквы часто превращались в маленькие произведения искусства. Их выводили особенно красиво, а крупные начальные знаки делали страницу нарядной и заметной.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 украшение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красивые книги украшали золотыми элементами и прочным нарядным переплётом. Такие рукописи выглядели торжественно, почти как сокровище из княжеской сокровищницы.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богатый переплёт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выделения начала текста использовали яркую красную краску — киноварь. Она помогала сразу заметить важные места и делала страницу более праздничной.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Киноварь для красных строк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пережили века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 Древней Руси сохранили для нас молитвы, знания и память о прошлом. Они напоминают, как много терпения нужно было мастерам, и как бережно надо хранить историю.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2026-05-24T07:28:35Z</dcterms:created>
  <dcterms:modified xsi:type="dcterms:W3CDTF">2026-05-24T07:28:35Z</dcterms:modified>
</cp:coreProperties>
</file>