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ткани растений
</a:t>
            </a:r>
            <a:endParaRPr lang="en-US" sz="32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обеспечивают рост, защиту, питание и транспорт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это объединённые по функциям клетки, которые позволяют растениям расти, удерживать влагу, обмениваться веществами и защищаться от вредителей и внешних воздействий.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нужны ткани?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растительная ткань?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ткань — это группа клеток с одинаковым строением, выполняющих общую функцию, образующихся из образовательных клеток при росте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специализируются: они могут отвечать за питание, транспорт питательных веществ, защиту или запас воды и питательных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ткань выполняет важную роль в жизни растения, обеспечивая его устойчивость и развитие.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(меристемы)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клетки, постоянно делящиеся и создающие новые ткани. Верхушечные меристемы расположены на концах побегов и корней, обеспечивая рост в длину.
</a:t>
            </a:r>
            <a:endParaRPr lang="en-US" sz="1025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молодые части растения, защищая от потери влаги. Пробка формируется у взрослых растений и служит защитой от механических и климатических воздействий.
</a:t>
            </a:r>
            <a:endParaRPr lang="en-US" sz="1037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крупных клеток с хлоропластами для фотосинтеза и запасания веществ. Расположена в листьях, стеблях и корнях.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и механические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обеспечивают транспорт воды и питательных веществ, а механические ткани придают прочность и поддерживают структуру растения.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тканей в растениях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164" y="1576525"/>
            <a:ext cx="2584672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тканей растений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функции и расположение каждой ткани в различных частях растения.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обеспечивает выполнение всех жизненно важных функций растения.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ткани: ключ к росту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меристемы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на концах побегов и корней, отвечая за удлинение и появление новых клеток, что способствует росту растения в высоту и глубину.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образование тканей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активны весь жизненный цикл растения, обеспечивая непрерывный рост и восстановление повреждённых участков.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меристемы (камбий)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вдоль стебля и корня, обеспечивают утолщение органов за счет формирования новых слоев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ткани: защитный барьер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молодые побеги и листья, предотвращая испарение влаги и защищая от микроорганизмов.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образуется у взрослых растений вместо эпидермы, служит дополнительной защитой от механических повреждений и неблагоприятных условий.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предотвращают проникновение патогенов и регулируют обмен газов через устьица.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структура покровных тканей меняются с возрастом и требованиями растения к защите.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покровных тканей у растений разных возрастов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анатомии растений,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органы преимущественно покрыты эпидермой, взрослые — пробкой, обеспечивая оптимальную защиту на разных этапах развития.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органа диктует преобладание определённого типа покровной ткани, отражая адаптацию к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— транспорт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с растворёнными минералами от корней к листьям, обеспечивая гидратацию и питание тканей, поддерживая рост и фотосинтез.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перенос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распределяет продукты фотосинтеза (сахара) от листьев ко всем частям растения, обеспечивая питание и энергию для роста и развития.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жизненная артерия растений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ткани: поддержка организма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утолщёнными стенками, обеспечивая гибкость и упругость молодых частей растений.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формируется из мёртвых клеток с толстыми оболочками, придавая растениям жёсткость и защиту от повреждений.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создают каркас для поддержания формы и устойчивости стеблей, листьев и корней, позволяя справляться с нагрузками окружающей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ткань: фотосинтез и запас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— основная ткань растения, состоящая из крупных клеток с тонкими оболочками, обеспечивающих эффективный обмен веществ и выполнение разнообразных функций в органах.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паренхимы часто содержат хлоропласты, что позволяет им участвовать в фотосинтезе, а также аккумулировать воду и питательные вещества для поддержания жизнедеятельности.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680" y="1340425"/>
            <a:ext cx="581264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различных тканей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лабораторные наблюдения, 2023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размеры клеток, наличие хлоропластов и толщина клеточной оболочки для разных типов растительных тканей, что отражает особенности их функций.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тесно связано с функциями тканей: крупные клетки с хлоропластами обеспечивают фотосинтез, а толстые оболочки у ксилемы поддерживают транспорт и прочность.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534" y="3203566"/>
            <a:ext cx="184181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156" y="3203566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листа и их функции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поверхность листа от испарения и повреждений, создавая барьер от бактерий и механического воздействия у растения подорожника.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(эпидерма)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хлоропласты для фотосинтеза, преобразуя солнечную энергию в питательные вещества, что жизненно важно для роста листа.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(паренхима)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транспорт воды и питательных веществ по листу и к другим органам, сохраняя баланс обмена веществ во всём растении.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(жилки)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Придают листу прочность и упругость, удерживают форму и защищают от повреждений, особенно в условиях ветра или дождя.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 растении: ткани и этапы движения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транспорта воды от корневых волосков до испарения через устьица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растений: роль образовательных тканей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меристемы находятся на концах побегов и корней, обеспечивая рост растения в длину за счёт интенсивного деления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боковая образовательная ткань, отвечающая за утолщение стеблей и корней путём формирования новых слоёв проводящих и механических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кольца деревьев формируются благодаря циклам активности камбия, отражая периоды интенсивного роста и покоя.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достигается максимальная активность образовательных тканей, поддерживая быстрый рост молодых растущих частей растения.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повреждённых тканей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повреждении, например, сломанной ветке, стартует процесс деления образовательных клеток, которые формируют новую ткань, закрывающую рану и восстанавливающую структуру.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новой ткани способствует возвращению защитных и транспортных функций, обеспечивая дальнейшее здоровье и рост растения после травмы.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адаптации растений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пробки надёжно защищает деревья от огня, низких температур и механических повреждений, повышая их шансы на выживание.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ксилема обеспечивает эффективный подъём воды на большую высоту, что важно для высоких деревьев, растущих на суше.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у суккулентов и кактусов способна накапливать значительные запасы воды, поддерживая жизнедеятельность в засушливых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различных тканей в массу растения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растений, учебное пособие,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занимает основную массу растения, что связано с её многочисленными функциями в листьях и побегах, включая хранение и фотосинтез.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основной ткани объясняет её ключевую роль в жизнедеятельности растений, а меньшие удельные веса других тканей отражают специализированные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тканей растений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мощных микроскопов и цифровой техники позволяет подробно рассматривать структуру тканей на клеточном уровне, выявляя уникальные особенности.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специальных красителей помогает выделить функции и состав различных тканей, облегчая их идентификацию и сравнение у разных видов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показывают, что ткани могут изменяться под влиянием климата и факторов окружающей среды, что важно для понимания адаптации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растения жизненно важными функциями роста, защиты и обмена веществ, позволяя им эффективно адаптироваться к самым разным условиям природы.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тканей в успешной жизни растений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2026-05-08T09:16:32Z</dcterms:created>
  <dcterms:modified xsi:type="dcterms:W3CDTF">2026-05-08T09:16:32Z</dcterms:modified>
</cp:coreProperties>
</file>