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Океан, атмосфера и суша: единая система Земли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оболочки Земли, одна общая система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 географии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Океан, воздух и суша непрерывно обмениваются теплом, влагой и веществами. Именно этот обмен формирует ветры, осадки, течения и многие опасные природные явления.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как источник тепла и влаги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с 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поверхности океана постоянно испаряется вода, и водяной пар поступает в атмосферу. Чем теплее вода, тем активнее испарение и тем больше влаги для облаков и дождей.
</a:t>
            </a:r>
            <a:endParaRPr lang="en-US" sz="1245" dirty="0"/>
          </a:p>
        </p:txBody>
      </p:sp>
      <p:sp>
        <p:nvSpPr>
          <p:cNvPr id="12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тепла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вода нагревается и остывает медленнее суши, поэтому океан долго сохраняет тепло. Это помогает сглаживать температурные колебания у берегов и делает климат мягче.
</a:t>
            </a:r>
            <a:endParaRPr lang="en-US" sz="1245" dirty="0"/>
          </a:p>
        </p:txBody>
      </p:sp>
      <p:sp>
        <p:nvSpPr>
          <p:cNvPr id="13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для облаков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районы океана дают больше водяного пара, а значит, чаще способствуют образованию облаков. Поэтому над тёплой водой осадки возникают легче, чем над холодной.
</a:t>
            </a:r>
            <a:endParaRPr lang="en-US" sz="1245" dirty="0"/>
          </a:p>
        </p:txBody>
      </p:sp>
      <p:sp>
        <p:nvSpPr>
          <p:cNvPr id="14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побережья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действует как большой терморегулятор: летом он охлаждает прибрежный воздух, а зимой согревает его. Из-за этого у моря погода обычно более ровная, чем в глубине материка.
</a:t>
            </a:r>
            <a:endParaRPr lang="en-US" sz="122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и холодные течения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50" y="3640725"/>
            <a:ext cx="26826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потоки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течения переносят нагретую воду в более прохладные районы и повышают температуру воздуха над ними. Это делает побережья мягче по климату и нередко увеличивает влажность.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234832" y="3640725"/>
            <a:ext cx="26826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потоки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течения охлаждают прибрежный воздух и уменьшают испарение. Поэтому рядом с ними осадков обычно меньше, а берега могут быть сухими даже у океана.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62910" y="3640725"/>
            <a:ext cx="26826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климат берегов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океан может влиять на соседние территории по-разному. Всё зависит от направления течения, температуры воды и того, как воздух переносит тепло к суше.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океан и суша по-разному нагреваются и остывают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нагреве особенно заметны в переходные сезоны, когда вода и суша реагируют на солнечное тепло с разной скоростью.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суше поверхность, тем быстрее она меняет температуру. Поэтому у океана климат ровнее, а в глубине материков перепады сильнее.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учебному материалу о тепловых свойствах океана и суши.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между океаном, атмосферой и сушей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11649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Нагрев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энергия нагревает океан, реки, озёра и влажную почву. Тёплая поверхность начинает передавать воду в воздух в виде пара.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780816" y="1766386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Образование облаков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Поднятый вверх водяной пар охлаждается в более высоких слоях атмосферы. Затем он превращается в капли воды и образует облака.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44999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Осадки и сток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облаков выпадают дождь или снег. Вода попадает в почву, реки и озёра, а затем по стоку возвращается в океан.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1916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Новое испарение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воды снова испаряется, а часть уходит в грунтовые воды, снег и лёд. Так круговорот продолжается постоянно и связывает все оболочки Земли.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в природе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 процессов в круговороте воды между океаном, атмосферой и сушей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Ветры, давление и движение воздуха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Береговые бризы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суша нагревается быстрее воды, воздух над ней поднимается, и с моря приходит более прохладный ветер. Ночью картина меняется: бриз начинает дуть с суши к воде.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от высокого к низкому давлению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возникает из-за разницы давления: воздух стремится переместиться туда, где давление ниже. Чем сильнее разница, тем заметнее и быстрее воздушный поток.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океан и ливни
</a:t>
            </a:r>
            <a:pPr algn="l" indent="0" marL="0">
              <a:lnSpc>
                <a:spcPct val="115000"/>
              </a:lnSpc>
              <a:buNone/>
            </a:pPr>
            <a:r>
              <a:rPr lang="en-US" sz="2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тропиках тёплая поверхность океана усиливает подъём влажного воздуха. Поэтому там часто образуются мощные облака и выпадают сильные дожди, особенно над морем и у берегов.
</a:t>
            </a:r>
            <a:endParaRPr lang="en-US" sz="112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Муссоны: сезонная смена ветров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Муссоны особенно заметны там, где рядом находятся большой океан и сильно прогреваемая суша.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влажный воздух чаще приходит с моря, а зимой направление ветра меняется. Поэтому муссоны резко влияют на осадки и запасы воды.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сезонное сравнение по учебному материалу о муссонной циркуляции.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экосистемы на границе трёх сред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Мангровые заросли — живой барьер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тёплых прибрежных зонах мангровые деревья образуют густую стену из корней, уходящих в воду и ил. Эти корни удерживают грунт, гасят волну и служат укрытием для многих рыб и крабов.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Устья рек: место смешения вод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устьях пресная речная вода встречается с солёной морской. Здесь образуются особые условия для растений и животных, а берега часто покрыты влажными отложениями, которые легко размываются и требуют защиты.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Дюны и солончаки как природная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Песчаные дюны и солончаки находятся там, где ветер, приливы и солнечное тепло постоянно меняют поверхность. Они помогают удерживать берег, но легко разрушаются при сильных штормах и неосторожном использовании территории.
</a:t>
            </a:r>
            <a:endParaRPr lang="en-US" sz="106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801193"/>
            <a:ext cx="3856200" cy="10491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и суша: сравнение влияния на климат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океан и суша нагреваются, остывают и удерживают влагу по-разному, поэтому влияют на климат побережий и внутренних районов не одинаково.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сглаживает температурные контрасты и поддерживает влажность, а суша усиливает перепады температуры и делает климат более сухим и изменчивым.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курсу географии о свойствах океана и суши; обобщение учебных материалов.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 связь суши с океаном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22481" y="2265900"/>
            <a:ext cx="1569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воды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собирают воду с большой площади водосбора и несут её к морю. Количество стока меняется в зависимости от осадков, рельефа, растительности и таяния снега.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74668" y="2269070"/>
            <a:ext cx="1572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 водой реки уносят песок, глину, растворённые соли и остатки органики. Эти вещества меняют состав прибрежных вод и формируют дельты и устья.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2059" y="2269070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полей, улиц и промышленных территорий в реки попадают удобрения, мусор и загрязняющие вещества. Затем они переносятся дальше, влияя на морские экосистемы и качество воды.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75630" y="2271608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оболочек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Речная сеть соединяет сушу, атмосферные осадки и океан. Поэтому изменения климата, лесов и хозяйственной деятельности быстро отражаются на состоянии рек и морей.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повышается уровень моря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уровня моря особенно заметен у низких берегов и в дельтах рек, где даже небольшое повышение воды усиливает опасность затоплений и засоления почв.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связаны с потеплением океана и таянием льда; последствия сильнее всего проявляются там, где берега низкие и слабо защищены.
</a:t>
            </a:r>
            <a:endParaRPr lang="en-US" sz="1189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IPCC и учебной географии.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Ураганы и штормы над тёплым океаном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циклон возникает над очень тёплой поверхностью океана, когда вода активно испаряется. Тёплый влажный воздух поднимается вверх и создаёт область пониженного давления.
</a:t>
            </a:r>
            <a:endParaRPr lang="en-US" sz="1150" dirty="0"/>
          </a:p>
        </p:txBody>
      </p:sp>
      <p:sp>
        <p:nvSpPr>
          <p:cNvPr id="11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вращения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начинает двигаться к центру циклона и закручиваться. Чем больше влаги и энергии получает система от океана, тем сильнее становится шторм.
</a:t>
            </a:r>
            <a:endParaRPr lang="en-US" sz="1150" dirty="0"/>
          </a:p>
        </p:txBody>
      </p:sp>
      <p:sp>
        <p:nvSpPr>
          <p:cNvPr id="12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у 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циклон подходит к суше, опасность растёт из-за сильного ветра, проливного дождя, высоких волн и штормового нагона воды, который затапливает низкие участки побережья.
</a:t>
            </a:r>
            <a:endParaRPr lang="en-US" sz="1150" dirty="0"/>
          </a:p>
        </p:txBody>
      </p:sp>
      <p:sp>
        <p:nvSpPr>
          <p:cNvPr id="13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риска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уязвимы территории без природной защиты, например дюн и мангров, а также плотно застроенные берега. Там ущерб от циклона обычно выше и восстанавливается дольше.
</a:t>
            </a:r>
            <a:endParaRPr lang="en-US" sz="11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тёплого океана к ущербу на берегу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океаническая энергия и береговые условия приводят к наводнению и разрушениям.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лёд, альбедо и нагрев планеты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975425" y="1892425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поверхность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лёд отражает больше солнечных лучей, чем тёмная вода. Поэтому ледяной покров помогает поверхности меньше нагреваться и удерживает холод в полярных районах.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75425" y="2859546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таяния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лёд уменьшается, открывается тёмная вода, которая поглощает больше энергии Солнца. Это ускоряет дальнейшее потепление и помогает льду таять ещё быстрее.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975425" y="3826674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 снимке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изображении важно различать кромку льда, трещины, участки открытой воды и светлые поверхности. Эти детали помогают понять, как меняется отражение солнечного света.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658638"/>
            <a:ext cx="3856200" cy="130997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процессы и их результаты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происходят важные природные процессы и какие изменения они вызывают в океане, атмосфере и на суше.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процессы связаны между собой: они перераспределяют тепло, воду и вещества, а значит влияют на погоду, климат, рельеф и жизнь людей.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«взаимодействие океана, атмосферы и суши»; учебная география.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9951" y="1318279"/>
            <a:ext cx="219629" cy="251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9937" y="2187159"/>
            <a:ext cx="219629" cy="2510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59937" y="3057322"/>
            <a:ext cx="219629" cy="2510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59937" y="3927480"/>
            <a:ext cx="219629" cy="2510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изменяет взаимодействие оболочек Земли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меньше испаряют влагу и хуже удерживают воду в почве. Из-за этого усиливается поверхностный сток, быстрее развивается эрозия и растёт риск паводков после дождей.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мусор и химические вещества попадают в океан и ухудшают условия жизни организмов. Загрязнение меняет качество воды, нарушает пищевые цепи и ослабляет прибрежные экосистемы.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Застройка побережий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Дома, дороги и порты часто строят в опасных зонах у моря. Тогда люди сильнее страдают от штормов, нагона воды, размыва берегов и затопления низких участков.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в атмосферу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Парниковые газы задерживают тепло в системе Земли и усиливают потепление. Это влияет на океан, лёд, осадки и делает экстремальные явления более частыми и опасными.
</a:t>
            </a:r>
            <a:endParaRPr lang="en-US" sz="89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последствий изменения климата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одной части системы быстро переходят в другую: океан и атмосфера усиливают друг друга, а береговые территории первыми ощущают последствия.
</a:t>
            </a:r>
            <a:endParaRPr lang="en-US" sz="111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запускает цепную реакцию: больше влаги и экстремальных явлений, меньше льда, выше море и сильнее угроза для прибрежных районов.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IPCC и школьной географии.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система важна для каждого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Океан, атмосфера и суша действуют как единый механизм: они переносят тепло, влагу и вещества. Поэтому понимание их связи помогает объяснять погоду, природные опасности и последствия изменения климата.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2026-06-02T14:36:02Z</dcterms:created>
  <dcterms:modified xsi:type="dcterms:W3CDTF">2026-06-02T14:36:02Z</dcterms:modified>
</cp:coreProperties>
</file>