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81000" y="1480200"/>
            <a:ext cx="5410200" cy="21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Грибы-паразиты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питаются живыми организмами, влияя на растения, животных и человека.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1459800" y="471533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распространены повсюду и поражают растения, животных и людей. Их изучение важно для науки, сельского хозяйства и медицины, так как они вызывают болезни и экономический ущерб.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мир грибов-паразитов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грибы-паразиты?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— это организмы, которые живут за счёт других живых существ, используя их ткани для питания и роста.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Поражая клетки хозяина, они вызывают болезни и иногда приводят к гибели, нарушая нормальное функционирование организма.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паразитических грибов от сапротрофов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питаются живыми клетками организма-хозяина, вызывая у него болезни и снижая жизнеспособность.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Сапротрофы разлагают мёртвые органические вещества и не способны паразитировать на живых организмах, выполняя роль очистителей природы.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Итак, паразиты вредят хозяевам, тогда как сапротрофы способствуют переработке органики и поддерживают экосистемы.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грибов-паразитов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Облигатные паразиты живут исключительно на живых хозяевах и не могут существовать самостоятельно вне организма.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Факультативные паразиты способны питаться как живыми, так и мёртвыми организмами, адаптируясь к условиям внешней среды.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Временные паразиты используют организм хозяина на отдельных этапах жизни, после чего переходят к другим способам существования.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взаимодействия отражает разные стратегии выживания и передачи паразитических грибов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проникновения в организм хозяина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Проникновение спор через повреждения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грибов проникают в организм через повреждённые участки или естественные отверстия, такие как устьица у растений. Это позволяет грибу начать развитие и заражать ткани.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мицелия и разрушение тканей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попадания внутрь спор образуется мицелий, который распространяется по тканям хозяина, разрушая клетки и нарушая их функции. Этот процесс ведёт к развитию болезни.
</a:t>
            </a:r>
            <a:endParaRPr lang="en-US" sz="10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растений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паразитические грибы растений — ржавчинные, вызывающие рыжие пятна на листьях злаков и овощей.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Мучнисторосяные грибы покрывают растения белым налётом, снижая фотосинтез и ухудшая рост культур.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Головнёвые паразиты поражают злаковые культуры, вызывая почернение и гибель зародышей зерна.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инфицируют насекомых, рыб и млекопитающих, вызывая различные заболевания и снижая популяции животных.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животных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гриб Batrachochytrium dendrobatidis вызывает тяжёлую инфекцию у лягушек, угрожающую их выживанию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грибов-паразитов на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грибы вызывают кожные болезни, такие как дерматофитии, поражая наружные ткани человека.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микозы вызывают инфекционные процессы в органах, особенно опасные для ослабленных иммунной системой пациентов.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инфицирования включают контакт с заражёнными животными, растениями или загрязнённой окружающей средой.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профилактики важны соблюдение гигиены, своевременное лечение и предотвращение контакта с источниками грибков.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Растения-хозяева: статистика поражения грибами-паразитами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культуры наиболее уязвимы к грибковым паразитам, что требует усиленного контроля за их состоянием.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ущерб наносят паразиты пшенице и картофелю, отражая важность защиты сельскохозяйственных культур.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сельского хозяйства Российской Федерации,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Ржавчинные грибы — пример паразитов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Puccinia поражает такие злаки, как пшеница, рожь и овёс, вызывая появление бурых пятен на листьях. Болезнь снижает урожайность растений до 30%, что серьёзно влияет на сельское хозяйство.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ржавчинных грибов переносятся ветром на большие расстояния, что способствует быстрому распространению инфекции и усложняет борьбу с заболеванием в поле.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Головнёвые грибы — опасность для злаков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рода Ustilago поражают молодые побеги злаковых культур, вызывая потемнение и разрушение поражённых тканей, что снижает качество и количество урожая зерна существенно.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часто головнёвые грибы встречаются на пшенице, ячмене и овсе, вызывая значительный ущерб аграрным угодьям и требуя применения специальных мер защиты.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84300" y="14084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875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816950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для садовых и огородных культур
</a:t>
            </a:r>
            <a:pPr algn="ctr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рода Erysiphe вызывают мучнистую росу у смородины, огурцов и роз. Белый пушистый налёт на листьях снижает фотосинтез и замедляет рост растений, что ведёт к уменьшению урожайности на приусадебных участках.
</a:t>
            </a:r>
            <a:endParaRPr lang="en-US" sz="928" dirty="0"/>
          </a:p>
        </p:txBody>
      </p:sp>
      <p:sp>
        <p:nvSpPr>
          <p:cNvPr id="8" name="Text 2"/>
          <p:cNvSpPr txBox="1"/>
          <p:nvPr/>
        </p:nvSpPr>
        <p:spPr>
          <a:xfrm>
            <a:off x="4881525" y="3806875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к разным климатическим условиям
</a:t>
            </a:r>
            <a:pPr algn="ctr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Мучнистая роса успешно развивается в различных климатических зонах, от умеренных до влажных регионов. Это делает гриб устойчивым и сложным для контроля паразитом, особенно в теплицах и парниках.
</a:t>
            </a:r>
            <a:endParaRPr lang="en-US" sz="912" dirty="0"/>
          </a:p>
        </p:txBody>
      </p:sp>
      <p:sp>
        <p:nvSpPr>
          <p:cNvPr id="9" name="Text 3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Мучнистая роса — распространённый паразит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2274" y="1159575"/>
            <a:ext cx="4005553" cy="3292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грибов-паразитов
</a:t>
            </a:r>
            <a:endParaRPr lang="en-US" sz="2688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характеристики пяти широко известных грибов-паразитов, их хозяев и признаки поражения. Разнообразие видов отражает разные методы заражения и влияния на организмы.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демонстрируют широкий спектр паразитических стратегий и поражают разнообразных хозяев, что требует различных подходов к борьбе.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Знаменитый Cordyceps — "убийца" насекомых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Паразитическое управление поведением насекомых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Cordyceps проникает в тело насекомого и контролирует его поведение, заставляя подняться на растение для оптимального распространения спор. После гибели хозяина гриб развивается из его тела, обеспечивая своё выживание.
</a:t>
            </a:r>
            <a:endParaRPr lang="en-US" sz="890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традиционной медицине
</a:t>
            </a:r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кордицепса ценятся в азиатской медицине за иммуномодулирующие и адаптогенные свойства. Особенно популярен Cordyceps militaris, который применяется как природный стимулятор.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вред грибов-паразитов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способны нанести серьёзный ущерб сельскому хозяйству, провоцируя болезни растений и уменьшая урожайность культурных сортов.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другой стороны, некоторые паразитические грибы используются для создания антибиотиков, иммуномодуляторов и других медицинских препаратов, что приносит пользу человеку.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паразитические грибы играют роль естественных регуляторов численности вредителей, способствуя экологическому балансу в природе.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борьбы с грибами-паразитами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растений используют химические фунгициды, которые эффективно подавляют развитие паразитов, но требуют осторожности из-за возможного вреда экологии.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средства, агротехнические приёмы и правильный севооборот помогают снижать заражение грибами, сохраняя здоровье почвы и уменьшая необходимость в химикатах.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развития типичного гриба-паразита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жизненного цикла грибов-паразитов обеспечивают их распространение и выживание.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грибов-паразитов в природе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помогают контролировать популяции растений и животных, играя важную роль в поддержании экосистемного равновесия и способствуя естественному отбору.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исследование раскрывает сложные механизмы взаимодействия организмов, что расширяет знания о способах защиты и приспособления в природе.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 и экосистемный баланс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адаптаций и механизмов защиты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6300" y="2734608"/>
            <a:ext cx="5831400" cy="1907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56300" y="658500"/>
            <a:ext cx="5831400" cy="19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грибов-паразитов
</a:t>
            </a:r>
            <a:pPr algn="ctr" indent="0" marL="0">
              <a:lnSpc>
                <a:spcPct val="100000"/>
              </a:lnSpc>
              <a:buNone/>
            </a:pPr>
            <a:r>
              <a:rPr lang="en-US" sz="16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оказывают значительное влияние на растения, животных и человека. Понимание их роли и методов борьбы способствует укреплению здоровья и сохранению природных экосистем.
</a:t>
            </a:r>
            <a:endParaRPr lang="en-US" sz="331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2026-05-08T16:19:44Z</dcterms:created>
  <dcterms:modified xsi:type="dcterms:W3CDTF">2026-05-08T16:19:44Z</dcterms:modified>
</cp:coreProperties>
</file>