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действие прямо сейчас, живут рядом с нами.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и читаем такие глаголы каждый день: в классе, дома, на улице и в учебных заданиях. Они помогают быстро понять, кто что делает прямо сейчас.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вокруг нас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 настоящего времени
</a:t>
            </a:r>
            <a:endParaRPr lang="en-US" sz="2997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глагол называет то, что происходит в данный момент. Он помогает увидеть движение, работу, игру или чтение без лишних объяснений.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могут передавать, как кто-то говорит, отвечает, шепчет или смеётся. С ними предложение звучит живо и понятно.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речи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словам легко представить, что делает человек или животное: рисует, пишет, прыгает, спит. Будто картинка появляется прямо в голове.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действие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глаголов меняются окончания. По окончанию можно узнать форму слова и понять, кто выполняет действие: я, ты, он, мы или они.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глагол, нужно задать к слову вопрос. Для одного предмета подойдут вопросы что делает?, что делаю?, что делаешь?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выполняют несколько предметов или людей, спрашиваем что делают?, что делаем?, что делаете?. Так глагол находится почти как по следу.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правило: мальчик рисует — что делает? рисует; дети рисуют — что делают? рисуют. Вопрос сразу подсказывает нужное слово.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глаголов настоящего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делает один человек или предмет, глагол стоит в единственном числе: я читаю, ты читаешь, он читает. По форме сразу видно участника действия.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 число глагола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выполняет один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действующих лиц несколько, глагол принимает форму множественного числа: мы читаем, вы читаете, они читают. Так предложение становится точным и понятным без догадок.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выполняют многие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форма настоящего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начальной формы глагола перейти к нужному окончанию.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1-го спряжения шесть основных окончаний. Их удобно запомнить как набор подсказок для письма и чтения.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окончаний помогают узнать глаголы этого спряжения и написать их без ошибки.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спряжения глаголов настоящего времени, школьная грамматика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быстрее запомнить форму: сидишь, сидит, сидим, сидите, сидят; смотришь, смотрит, смотрим, смотрите, смотрят. Слова меняются, а смысл действия сохраняется.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2-го спряжения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2-го спряжения легко узнать по окончаниям -ишь, -ит, -им, -ите, -ат, -ят. Они часто встречаются в повседневной речи и школьных упражнениях.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3-м лице множественного числа часто слышатся окончания -ат или -ят. Это удобная подсказка, когда нужно выбрать правильную букву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неопределённую форму глагола. Потом определить, к какому спряжению он относится, и только затем выбрать нужное окончание по лицу и числу.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окончание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говорить — говорю, говоришь, говорит; любить — люблю, любишь, любит. Такой порядок помогает не перепутать окончания и написать слово аккуратно.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5587" y="1205853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85713" y="1205853"/>
            <a:ext cx="406125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Глаголы-исключения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не подчиняются общему правилу так просто. Их лучше выучить отдельно, как важные слова на карточке-подсказке.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Брить и стелить
</a:t>
            </a:r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глагола особенно часто требуют внимания. Они ведут себя не совсем так, как большинство слов, поэтому их проверяют отдельно.
</a:t>
            </a:r>
            <a:endParaRPr lang="en-US" sz="1577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видеть, слышать, держать, дышать, гнать, зависеть, терпеть, вертеть, ненавидеть и обидеть нужно узнавать сразу, без спешки.
</a:t>
            </a:r>
            <a:endParaRPr lang="en-US" sz="150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простое
</a:t>
            </a:r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необычным, его лучше сверить с правилом или запомнить по списку. Тогда в тетради не поселится коварная ошибка.
</a:t>
            </a:r>
            <a:endParaRPr lang="en-US" sz="15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окончании гласную плохо слышно, поэтому слово легко написать наугад. Особенно это случается в формах настоящего времени, где звучание не подсказывает правильную букву.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окончаниях бывают ошибки
</a:t>
            </a:r>
            <a:endParaRPr lang="en-US" sz="2997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написание, сначала нужно найти начальную форму глагола. Потом определить спряжение и посмотреть, к какому лицу и числу относится слово в 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писать без догадок. Вместо угадывания ученик действует как настоящий языковой сыщик: находит правило, проверяет форму и выбирает нужное окончание.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пишешь, видит, слышат, строим похожи по смыслу, но их окончания различаются. Если не обратить внимание на форму слова, можно выбрать не ту гласную и допустить ошибку.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глагол в предложении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общий смысл. Глагол обычно называет действие или состояние и помогает узнать, что происходит сейчас.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предложение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можно спросить: что делает? что делают? Если ответ подходит, перед нами глагол настоящего времени.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Задай вопрос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Птицы поют на ветке слово поют отвечает на вопрос что делают? Значит, это глагол настоящего времени.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Проверь пример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 подлежащее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всегда связан с тем, кто выполняет действие. Если действует один предмет или человек, форма глагола стоит в единственном числе: я рисую, ты рисуешь, он рисует.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действующих лиц несколько, глагол меняется на множественное число: мы рисуем, вы рисуете, они рисуют. По этой форме легко понять, кто именно участвует в действии.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форму глагола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помогает определить лицо, число, спряжение и нужное окончание.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Труднее всего запомнить глаголы с шипящими звуками и безударными гласными в окончании. В них буква часто не слышится отчётливо, поэтому нужно опираться на правило.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трудности в словах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слышишь, пишешь, дышишь, держишь требуют внимания к форме и спряжению. Если просто угадать, легко ошибиться, а правило помогает выбрать нужную букву уверенно.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часто встречаются в упражнениях для 2 класса. Чем внимательнее ученик проверяет слово, тем меньше шансов, что хитрое окончание его перехитрит.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уже звенит
</a:t>
            </a:r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школе начинается с движения и звуков. Звонок звенит, ребята заходят в класс, а учитель приветствует учеников. Все эти действия происходят прямо сейчас, поэтому глаголы помогают увидеть живую картину школьного дня.
</a:t>
            </a:r>
            <a:endParaRPr lang="en-US" sz="1244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всё работает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слушают, пишут и отвечают. Учитель объясняет новое правило, а тетради лежат на партах. Такие слова легко найти, потому что они называют действия, которые происходят в этот самый момент.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не стоит на 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школьная жизнь тоже не замирает ни на минуту. Кто-то бежит по коридору, кто-то смеётся, а окно светит солнечным лучом. Настоящее время делает рассказ очень близким и понятным.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находить такие глаголы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замечает глагол, ему легче понять смысл предложения. Текст становится яснее, а чтение — увереннее и спокойнее.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без путаницы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подсказывает, какое окончание нужно выбрать. Это помогает не пропустить букву и писать слова аккуратно, как настоящий мастер тетрадки.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ошибок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и рассказах глаголы делают речь живой. С ними можно точно сказать, что происходит сейчас, а не когда-то потом или раньше.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точнее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упражнениях, небольших сочинениях и проверочных работах. Если находить их быстро, задания выполняются легче и с хорошим настроением.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выполнять задания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настоящего времени отвечает на вопросы что делает? что делают? и похожие вопросы. Он называет действие, которое происходит сейчас, рядом с нами.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глагола можно определить лицо и число. Это помогает понять, кто выполняет действие: один человек, несколько людей или целая группа.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зависит от спряжения, поэтому его нужно проверять по правилу. Некоторые слова, например исключения, лучше просто запомнить и не спорить с ними.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окончания во 2-м спряжении и пишут букву по слуху, а не по правилу. Особенно это заметно в безударных позициях, где звук почти прячется.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проверять начальную форму глагола. Из-за этого трудно определить спряжение, а значит, и выбрать правильное окончание в слове.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в предложении просто не замечают и принимают его за другое слово. Тогда смысл фразы становится непонятным, словно спрятался шустрый помощник.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нужно задавать вопрос, определять форму и внимательно смотреть на окончание. Такой способ помогает писать точно и без лишних исправлений.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времени: главное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настоящего времени называют действие, которое происходит сейчас. Если найти слово-действие, задать вопрос и определить лицо, число и спряжение, правильное окончание найдётся почти без труда.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2026-05-21T20:14:11Z</dcterms:created>
  <dcterms:modified xsi:type="dcterms:W3CDTF">2026-05-21T20:14:11Z</dcterms:modified>
</cp:coreProperties>
</file>