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 и ё после шипящих в суффиксах страдательных причастий прошедшего 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е и ё в причастиях по ударению и модели слова.
</a:t>
            </a:r>
            <a:endParaRPr lang="en-US" sz="3245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это правило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часто встречается в диктантах, упражнениях и учебных текстах. Оно помогает безошибочно писать слова, связанные с действием и его результатом, и не путать похожие формы с е и ё.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страдательное причастие прошедшего времени
</a:t>
            </a:r>
            <a:endParaRPr lang="en-US" sz="2555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прошедшего времени называет признак предмета по уже завершённому действию: прочитанный текст, освещённая комната, решённая задача. Оно отвечает на вопрос какой? и связано с результатом действия.
</a:t>
            </a:r>
            <a:endParaRPr lang="en-US" sz="928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90000"/>
              </a:lnSpc>
              <a:buNone/>
            </a:pPr>
            <a:r>
              <a:rPr lang="en-US" sz="37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8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образуются от глаголов и сохраняют их значение: решить — решённый, осветить — освещённый, вырастить — выращенный. Поэтому при разборе сначала ищут исходный глагол, а затем проверяют суффикс.
</a:t>
            </a:r>
            <a:endParaRPr lang="en-US" sz="935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возникает орфограмма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суффиксах причастий после шипящих ж, ш, ч, щ нужно выбирать между е и ё. Ошибка появляется, когда слово похоже на знакомую форму, но написание зависит от ударения.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написать слово правильно, нужно определить часть речи, выделить суффикс и понять, под ударением ли находится гласная. Эти действия помогают отличать нужную орфограмму от похожих случаев.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и написание гласных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модели, с которыми школьники работают на уроке.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гласной зависит от модели образования причастия и ударения; чаще всего проверяются формы с -ённ- и -енн-.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66" y="3171554"/>
            <a:ext cx="4125338" cy="1422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ё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ударением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в суффиксах страдательных причастий прошедшего времени под ударением пишется ё: решённый, освещённый, поражённый. Ударение сразу показывает нужную букву и помогает распознать орфограмму.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звучанию и форме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 обозначает ударный гласный звук, поэтому её легко заметить в слове. Чтобы не ошибиться, важно видеть не только звучание, но и состав слова, особенно суффикс.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основой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удобно проверять через исходный глагол: решить — решённый, осветить — освещённый, спасти — спасённый. Если суффикс под ударением, выбор буквы становится очевидным.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17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Безударная позиция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безударной позиции в суффиксах причастий пишется е: читаемый, хранимый, построенный, выращенный. На слух эта гласная часто слышится нечётко, поэтому полагаться только на произношение нельзя.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1170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выделить суффикс и определить, как слово образовано. Без этого легко перепутать е и ё, особенно в словах с похожим звучанием и разным написанием.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605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важно запоминать типичные модели образования причастий. Если гласная в суффиксе без ударения, в большинстве учебных примеров пишется е, а не ё.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букву в суффиксе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проверки орфограммы в страдательных причастиях прошедшего времени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написания в предложениях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написания в предложениях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Освещённый коридор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словосочетании освещённый коридор буква ё стоит в ударном суффиксе. Пример показывает, что правильное написание зависит от формы слова, а не только от общего звучания.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Решённая задача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решённая задача хорошо видно, что причастие связано с действием: задачу решили. Ударение помогает выбрать ё и сразу увидеть орфограмму в суффиксе.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Выращенные цветы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выращенные цветы пишется через е, потому что в этой модели суффикс без ударения. Такое написание нужно запоминать вместе с исходным глаголом вырастить.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Прочитанный рассказ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словосочетании прочитанный рассказ орфограмма проверяется по образцу причастия и по слову-основе. Здесь важно выделить суффикс и не подменять правило слуховым восприятием.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что в примерах представлены два способа написания одной орфограммы.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примеров в обеих группах одинаково, поэтому решающим становится не частотность, а ударение и модель образования слова.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 е и ё в суффиксах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28529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112" y="3360474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ё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пишут освещенный вместо освещённый или решеный вместо решённый. Ошибка возникает, когда букву ё заменяют буквой е и не проверяют ударение в суффиксе.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суффикс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учащиеся выделяют суффикс неправильно и ищут букву не там, где нужно. Тогда выращеный или прочитаный кажутся допустимыми, хотя форма слова требует другой записи.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частью речи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могут принять за прилагательное и не заметить связь с действием. Из-за этого забывают проверить исходный глагол и выбирают букву наугад.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только на слух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 суффиксах слышатся неясно, поэтому учащиеся часто пишут по звучанию. Чтобы избежать ошибки, нужно пользоваться правилом и учебным образцом.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5216" y="1884065"/>
            <a:ext cx="2000830" cy="2535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причастие отличается от прилагательного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всегда связано с действием и отвечает на вопрос, какой? по отношению к тому, что уже сделано. Например, освещённый — это то, что уже осветили, значит, перед нами причастие.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без действия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лишь называет постоянный признак предмета и не указывает на действие. Слово золотой обозначает цвет или качество и не связано с тем, что кто-то что-то сделал.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часть речи, а уже потом проверять орфограмму. Если слово является причастием, выбор е или ё зависит от суффикса и ударения, а не только от звучания.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примеры для запоминания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частотные формы, которые помогают увидеть связь между исходным глаголом, суффиксом и написанием гласной в причастии.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правильную букву помогает установить не только произношение, но и исходный глагол и модель образования причастия.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«Буквы е и ё после шипящих в суффиксах страдательных причастий прошедшего времени»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модели встречаются в учебных примерах чаще всего. Она помогает быстро увидеть, на какие суффиксы стоит обращать особое внимание.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группа — формы с -ённ-, потому что именно в них чаще всего приходится проверять букву ё по ударению.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образования причастий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теме; распределение дано для наглядности схемы, без статистического подсчёта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66" y="3171554"/>
            <a:ext cx="4125338" cy="1422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причастия с глаголом-основой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появляется слово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образуется от глагола и сохраняет его значение действия. Поэтому к слову решённый можно мысленно вернуться через глагол решить, а к слову освещённый — через осветить.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помогает писать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найден исходный глагол, легче выделить суффикс и проверить нужную гласную. Такой способ особенно полезен, когда на слух буква слышится неясно или слово кажется знакомым лишь внешне.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уроке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разборе слова полезно сначала назвать глагол, потом определить суффикс и только после этого решать, писать е или ё. Этот порядок снижает риск ошибки в письменной работе.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 в слове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определении части речи, ударения и связи со словом-источником.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орфограммами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17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 и ё после шипящих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напоминает, что буква в суффиксе зависит не только от звучания, но и от ударения. Поэтому важно не путать орфограмму в причастии с похожими случаями в корне слова.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1170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причастий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связана с морфемным разбором: сначала нужно увидеть суффикс, а затем определить его написание. Без этого легко перепутать причастие с другой формой или ошибиться в выборе буквы.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60576" y="1563686"/>
            <a:ext cx="2605500" cy="27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тексте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это правило часто соседствует с орфограммами в приставке, корне и окончании. Поэтому ученик должен проверять слово по частям, а не полагаться только на интуицию.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уменьшаются, когда перед глазами есть образец слова и можно вернуться к правилу по шагам.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ошибок возникает в диктанте и собственном тексте, потому что там ученик пишет слово самостоятельно и должен быстро вспомнить правило.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появляются ошибки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школьным работам; схема дана для учебной наглядности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 — шипящие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 середине стоят ж, ш, ч, щ. От них удобно начинать проверку: сначала замечаем, есть ли перед суффиксом шипящая, а потом смотрим на ударение и выбираем букву.
</a:t>
            </a:r>
            <a:endParaRPr lang="en-US" sz="116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дорожки проверки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ветвь ведёт к букве ё, если гласная в суффиксе под ударением. Другая — к букве е, если ударения нет. Такая развилка помогает быстро запомнить правило без лишних сомнений.
</a:t>
            </a:r>
            <a:endParaRPr lang="en-US" sz="1163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рядом со схемой
</a:t>
            </a:r>
            <a:pPr algn="l" indent="0" marL="0">
              <a:lnSpc>
                <a:spcPct val="90000"/>
              </a:lnSpc>
              <a:buNone/>
            </a:pPr>
            <a:r>
              <a:rPr lang="en-US" sz="47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опорной схемы удобно разместить слова решённый, освещённый и выращенный. На них видно, как одна и та же проверка работает в разных случаях и помогает не перепутать написание.
</a:t>
            </a:r>
            <a:endParaRPr lang="en-US" sz="1147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схема для правила
</a:t>
            </a:r>
            <a:endParaRPr lang="en-US" sz="29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частотных форм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упражнениях и помогают быстро вспомнить, как работает правило в типичных случаях.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показывает, что нужно сравнивать слово с глаголом-основой и обращать внимание на суффикс и ударение, а не только на звучание.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теме; подборка частотных форм для запоминания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помогает писать уверенно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 в суффиксах причастий, нужно определить часть речи, найти глагол-основу и проверить ударение. Тогда выбор между е и ё становится понятным и надёжным.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2026-05-28T09:08:34Z</dcterms:created>
  <dcterms:modified xsi:type="dcterms:W3CDTF">2026-05-28T09:08:34Z</dcterms:modified>
</cp:coreProperties>
</file>