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человека: основа успеха и гармонии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ключ к успешной учёбе, развитию и хорошему самочувствию подростка.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здоровья: комплексный подход к благополучию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это не только отсутствие болезней, но и полноценное физическое, психическое и социальное состояние, важное для активного и успешного развития подростка в современном мире.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физическая активность формирует здоровье подростков
</a:t>
            </a:r>
            <a:endParaRPr lang="en-US" sz="2111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мышцы — под защитой спорта
</a:t>
            </a:r>
            <a:pPr algn="ctr" indent="0" marL="0">
              <a:lnSpc>
                <a:spcPct val="100000"/>
              </a:lnSpc>
              <a:buNone/>
            </a:pPr>
            <a:r>
              <a:rPr lang="en-US" sz="50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укрепляют сердце, поддерживают мышцы в тонусе и снижают риск заболеваний, таких как ожирение и диабет 2 типа. Это помогает подросткам чувствовать себя энергичными и сильными.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малоподвижного образа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50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физической активности приводит к усталости, ослаблению иммунитета и проблемам с осанкой, что негативно сказывается на общем здоровье школьников и качестве их жизни.
</a:t>
            </a:r>
            <a:endParaRPr lang="en-US" sz="1172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Физкультура и секции — важные помощники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уроки физкультуры и участие в спортивных секциях способствуют улучшению настроения, повышению самооценки и формированию командного духа среди подростков.
</a:t>
            </a:r>
            <a:endParaRPr lang="en-US" sz="117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— фундамент здоровья подростка
</a:t>
            </a:r>
            <a:endParaRPr lang="en-US" sz="2313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нутриентов — залог здоровья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 подростка должно содержать белки, жиры, углеводы, витамины и минералы, необходимые для роста и развития организма. Несбалансированное питание снижает работоспособность и иммунитет.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привычек с детства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 здоровому питанию закладывается в раннем возрасте и помогает предотвратить ожирение и пищеварительные проблемы в подростковом возрасте и дальше.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и кальций — важные компоненты костей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этих веществ ведёт к ухудшению структуры костей и их хрупкости, что особенно опасно для растущего организма подростка.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750271"/>
            <a:ext cx="4022400" cy="26914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с описанием роли главных нутриентов и последствий их дефицита у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нутриентов приводит к снижению здоровья и замедленному развитию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нутриенты и их значение для подростка
</a:t>
            </a:r>
            <a:endParaRPr lang="en-US" sz="23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и поддержание чистоты тела снижают распространение вирусов среди учащихся, особенно важны перед едой и после туалета.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Несоблюдение простых санитарных правил увеличивает риск заболеваний дыхательных путей и кишечных инфекций, что негативно влияет на учебный процесс.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профилактика инфекций в школе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ухудшает качество сна и настроение, снижает концентрацию, что мешает успешной учёбе и общению в школе.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стресса часто становятся экзамены, конфликты и родительские ожидания; умение справляться с ним сохраняет здоровье нервной системы.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его влияние на подростковое здоровье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— ключ к восстановлению организма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необходимо спать 8–10 часов для поддержания внимания, снижения утомляемости и уменьшения риска заболеваний.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недосып нарушает гормональный баланс, снижает иммунитет и негативно влияет на настроение и успехи в учёбе.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ложиться спать в одно и то же время и исключать гаджеты за час до сна для качественного отдыха.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373" y="1239180"/>
            <a:ext cx="145830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533" y="2792871"/>
            <a:ext cx="212117" cy="2121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8890" y="1239180"/>
            <a:ext cx="185602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здоровье школьников
</a:t>
            </a:r>
            <a:endParaRPr lang="en-US" sz="2436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воды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качество питьевой воды может привести к различным заболеваниям, ослабляя иммунную систему подростков.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автомобилей и предприятий провоцируют рост аллергий и респираторных проблем у детей в городах.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зелёных зон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парков и природы снижает эмоциональное благополучие и способствует ослаблению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последствия для подростков
</a:t>
            </a:r>
            <a:endParaRPr lang="en-US" sz="2379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начало курения ускоряет формирование зависимости и серьёзно повреждает лёгкие и организм подростка.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алкоголя наносит вред печени, нарушает память и замедляет психическое развитие подростков.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Наркотики вызывают быстрое привыкание, ухудшают работу головного мозга и способны привести к серьёзным заболеваниям.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программы в школах помогают снизить распространённость вредных привычек среди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с наследственными болезнями могут снизить риски благодаря здоровому образу жизни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 случаев наследственной предрасположенности к заболеваниям проявляются под воздействием внешних факторов, что подчёркивает важность профилактики и раннего контроля.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Российского научного центра здоровья детей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связей на психическое здоровье подростков
</a:t>
            </a:r>
            <a:endParaRPr lang="en-US" sz="2054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Дружеские отношения как опора в трудные моменты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друзей помогает подросткам справляться со стрессом и усиливает уверенность в себе. Совместное общение снижает риск одиночества и депрессии, поддерживая позитивный настрой.
</a:t>
            </a:r>
            <a:endParaRPr lang="en-US" sz="1329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 в создании дружелюбной атмосферы
</a:t>
            </a:r>
            <a:pPr algn="ctr" indent="0" marL="0">
              <a:lnSpc>
                <a:spcPct val="100000"/>
              </a:lnSpc>
              <a:buNone/>
            </a:pPr>
            <a:r>
              <a:rPr lang="en-US" sz="5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коллективы и проекты способствуют формированию социальных навыков, развивая чувство принадлежности и снижают напряжённость между учащимися. Враждебность ухудшает эмоциональное состояние и мотивацию.
</a:t>
            </a:r>
            <a:endParaRPr lang="en-US" sz="12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полезных привычек у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закрепления здорового образа жизни через регулярность и поддержку
</a:t>
            </a:r>
            <a:endParaRPr lang="en-US" sz="24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подростков в России: количественные данные
</a:t>
            </a:r>
            <a:endParaRPr lang="en-US" sz="2054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регулярной физической активности снижается по мере перехода в старшие классы у 10% школьников.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сохраняют активность, но существует значительный процент, нуждающийся в дополнительной мотивации.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2022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инфекций и заболеваний в школах
</a:t>
            </a:r>
            <a:endParaRPr lang="en-US" sz="2671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значительно снижает распространение опасных заболеваний, включая корь и грипп, среди учеников.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медицинские осмотры помогают выявить проблемы зрения, сколиоз и другие патологии на ранних стадиях.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кампании повышают осведомлённость школьников о гигиене и методах профилактики инфекций.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цифровых технологий на здоровье школьника
</a:t>
            </a:r>
            <a:endParaRPr lang="en-US" sz="2398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использование гаджетов более 2 часов ведёт к снижению физической активности и повышенной усталости глаз.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перерывы каждые 30–40 минут помогают снизить нагрузку на зрение и улучшить осанку.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гаджетов за час до сна улучшает качество отдыха и снижает проблемы с засыпанием.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осанки из-за сидячего положения за экраном становится распространённой проблемой у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жизненно важный компонент для здоровья и активности
</a:t>
            </a:r>
            <a:endParaRPr lang="en-US" sz="2059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основную часть тела подростка, участвуя в обмене веществ и поддержании температуры организма. В жаркие дни потребность значительно возрастает.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предпочтительнее сладких газированных напитков, которые могут негативно повлиять на здоровье и уровень энергии.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по здоровому питанию для подростков
</a:t>
            </a:r>
            <a:endParaRPr lang="en-US" sz="2086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употребление овощей и фруктов в объёме не менее 400 грамм обеспечивает необходимое количество витаминов и клетчатки.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Цельнозерновой хлеб и каши насыщают организм медленными углеводами, поддерживая энергию на весь день.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молочных продуктов с пониженным содержанием сахара помогает избежать лишних калорий и поддерживает здоровье костей.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потребления соли и сладостей снижает риски ожирения и проблем с кровяным давлением.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успеха: формирование здорового образа жизни в школе
</a:t>
            </a:r>
            <a:endParaRPr lang="en-US" sz="2054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олимпиады как мотиватор для активного образа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школьных спортивных соревнованиях повышает интерес подростков к регулярным тренировкам и формирует чувство командного духа.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акции объединяют сверстников вокруг здорового образа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проекты по очистке территорий развивают ответственность за окружающую среду и создают позитивный настрой среди учащихся.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Танцевальные флешмобы поддерживают интерес к физической активности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танцевальные мероприятия способствуют улучшению настроения и укреплению социальных связей между школьниками.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выбор и ответственность каждого подростка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здоровья требует ежедневных усилий, правильных привычек и поддержки близких. Это залог успешной учёбы, хорошего самочувствия и яркого будущего.
</a:t>
            </a:r>
            <a:endParaRPr lang="en-US" sz="37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2026-05-09T22:46:16Z</dcterms:created>
  <dcterms:modified xsi:type="dcterms:W3CDTF">2026-05-09T22:46:16Z</dcterms:modified>
</cp:coreProperties>
</file>