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и история открытия 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история открытий и спутники: один язык для всей Земли.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понадобилась система координат
</a:t>
            </a:r>
            <a:endParaRPr lang="en-US" sz="1979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путешествия стали дальними, берегов и звёзд уже не хватало. Нужен был точный способ находить место на карте и описывать его одинаково для всех.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изменили изучение Земли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стала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превратили карту из общего изображения в точный инструмент. По ним можно не только находить путь, но и проверять, где именно расположен объект.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стало проще отмечать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получили возможность фиксировать новые земли без путаницы. Один и тот же пункт можно было описать одинаково в разных странах и в разные эпохи.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разных времён сравнимы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старых и новых карт стало надёжнее. Если координаты указаны верно, можно увидеть, как менялись представления людей о материках, морях и островах.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урока — две главные величины, широта и долгота. Вместе с сеткой карты они делают любую точку узнаваемой и находимой.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как основа навигации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стала важной частью географии и навигации. Именно она связала школьную карту, морские маршруты и современные способы определения местоположения.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Параллели, меридианы и главные линии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проводят горизонтально, то есть с запада на восток. Они помогают отсчитывать широту и показывают положение точки относительно экватора.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идут от Северного полюса к Южному и пересекают параллели под прямым углом. По ним отсчитывают долготу.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 — главная параллель. Он делит Землю на Северное и Южное полушария и служит началом отсчёта широты.
</a:t>
            </a:r>
            <a:endParaRPr lang="en-US" sz="1030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Гринвичский меридиан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проходит через Гринвич. От него ведут отсчёт долготы к востоку и западу, поэтому он особенно важен для карт и навигации.
</a:t>
            </a:r>
            <a:endParaRPr lang="en-US" sz="8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долгота: два числа для одной точки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точка удалена от экватора к северу или к югу. Она отвечает на вопрос: в каком полушарии находится место.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долгота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указывает, насколько точка смещена к востоку или западу от Гринвича. Она помогает различать места на одной широте, но в разных частях Земли.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угловой записи один градус делится на 60 минут, а одна минута — на 60 секунд. Такая система удобна для точных измерений на карте.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записывают в градусах, минутах и секундах. Это нужно, чтобы отличать близкие точки и делать описание местоположения точнее.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 координат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пишут широту, потом долготу. Такой порядок принят на большинстве карт и помогает сразу понять, где точка находится относительно экватора и Гринвича.
</a:t>
            </a:r>
            <a:endParaRPr lang="en-US" sz="958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2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N и S показывают север или юг. Они уточняют, с какой стороны от экватора расположена точка.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долготы
</a:t>
            </a:r>
            <a:pPr algn="l" indent="0" marL="0">
              <a:lnSpc>
                <a:spcPct val="115000"/>
              </a:lnSpc>
              <a:buNone/>
            </a:pPr>
            <a:r>
              <a:rPr lang="en-US" sz="2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E и W показывают восток или запад. С их помощью читают долготу и не путают разные стороны от нулевого меридиана.
</a:t>
            </a:r>
            <a:endParaRPr lang="en-US" sz="1188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55°45′ N, 37°37′ E можно быстро прочитать и найти на карте. Это удобный международный способ указать точное место без лишних слов.
</a:t>
            </a:r>
            <a:endParaRPr lang="en-US" sz="10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карте и её адрес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как адрес
</a:t>
            </a:r>
            <a:pPr algn="l" indent="0" marL="0">
              <a:lnSpc>
                <a:spcPct val="115000"/>
              </a:lnSpc>
              <a:buNone/>
            </a:pPr>
            <a:r>
              <a:rPr lang="en-US" sz="3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работает как карта-адресат: каждая линия имеет своё значение. Благодаря этому место можно найти не по описанию, а по точным числам.
</a:t>
            </a:r>
            <a:endParaRPr lang="en-US" sz="860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искать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нужную параллель по широте, затем меридиан по долготе. Их пересечение указывает на единственную точку на карте.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используют не только в атласах и на школьных картах. Он лежит в основе навигаторов, электронных карт и многих географических сервисов.
</a:t>
            </a:r>
            <a:endParaRPr lang="en-US" sz="8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найти и записать координаты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на сетке точку 50° N, 30° E. Сначала определите параллель, затем меридиан и отметьте место их пересечения.
</a:t>
            </a:r>
            <a:endParaRPr lang="en-US" sz="1277" dirty="0"/>
          </a:p>
        </p:txBody>
      </p:sp>
      <p:sp>
        <p:nvSpPr>
          <p:cNvPr id="9" name="Text 3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точки и решите, какая расположена западнее. Для этого смотрят не на широту, а на значение долготы.
</a:t>
            </a:r>
            <a:endParaRPr lang="en-US" sz="1307" dirty="0"/>
          </a:p>
        </p:txBody>
      </p:sp>
      <p:sp>
        <p:nvSpPr>
          <p:cNvPr id="10" name="Text 4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Переведите описание «севернее экватора, восточнее Гринвича» в запись координат. Подсказка: сначала указывают широту, потом долготу.
</a:t>
            </a:r>
            <a:endParaRPr lang="en-US" sz="11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координатами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перепутать порядок записи и поставить долготу перед широтой. На карте это сразу приводит к неверному результату.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обозначений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забыть буквы N, S, E или W. Без них невозможно понять, в какой стороне от экватора и Гринвича находится точка.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принимают экватор за меридиан или наоборот. Чтобы не путаться, нужно помнить: экватор — параллель, а меридианы идут от полюса к полюсу.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подробной карте важны не только градусы, но и минуты с секундами. Если их пропустить, точка может сместиться на заметное расстояние.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делится на угловые части, поэтому положение точки можно задавать точно и одинаково на любой карте.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вмещают окружность Земли и помогают делить её на равные части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поворотным: Землю начали не только описывать, но и измерять, создавая основу для координатной сетки.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Эратосфен; обзор истории географии и античной науки.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 н. э.
</a:t>
            </a:r>
            <a:endParaRPr lang="en-US" sz="5041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впервые довольно точно оценил размеры Земли.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шаг за шагом уточнялись знания о Земле и карта становилась надёжнее.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древние карты становились точнее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становились измерения и система отсчёта, тем меньше было ошибок на картах и тем проще было сопоставлять разные эпохи.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картографии и географии; учебные материалы.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меняли карты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в неизвестность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отправлялись в неизвестность, имея лишь карту, компас и наблюдение за небом. Когда они возвращались, контуры берегов приходилось уточнять снова и снова, потому что море открывало новые острова и проливы, которых раньше не было на схеме.
</a:t>
            </a:r>
            <a:endParaRPr lang="en-US" sz="87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который приходилось исправлять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пересёк океан, а на карте появилась новая линия берега. Но на следующем чертеже она уже выглядела иначе: наблюдения с моря, ошибки в оценке расстояния и разные способы измерений долго не позволяли сразу добиться точности.
</a:t>
            </a:r>
            <a:endParaRPr lang="en-US" sz="84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 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стали для картографов особенно важны, когда маршруты протянулись через океаны. По звёздам и положению светил можно было уточнить место корабля и нанести его на карту гораздо увереннее, чем только по береговым ориентирам.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моряки находили путь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курс
</a:t>
            </a:r>
            <a:pPr algn="l" indent="0" marL="0">
              <a:lnSpc>
                <a:spcPct val="115000"/>
              </a:lnSpc>
              <a:buNone/>
            </a:pPr>
            <a:r>
              <a:rPr lang="en-US" sz="2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показывал направление движения и помогал держать курс, когда берег исчезал из виду. Он не называл точное место корабля, но давал морякам важную опору для долгого перехода.
</a:t>
            </a:r>
            <a:endParaRPr lang="en-US" sz="693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над морем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служили ночной картой для моряков: по ним определяли сторону света и сравнивали путь с привычными созвездиями. Такое ориентирование требовало опыта и ясного неба.
</a:t>
            </a:r>
            <a:endParaRPr lang="en-US" sz="690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по небу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светил измеряли специальными приборами, чтобы понять положение судна на широте. Это было особенно полезно в открытом океане, где нет берегов, маяков и знакомых островов.
</a:t>
            </a:r>
            <a:endParaRPr lang="en-US" sz="712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журналы наблюдений собирали в единый маршрут: где корабль был, куда шёл и что видел. Чем точнее были записи, тем надёжнее становилось плавание.
</a:t>
            </a:r>
            <a:endParaRPr lang="en-US" sz="7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становилась картой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открывали новые берега, а наблюдения и уточнения постепенно превращали отдельные сведения в более полную карту Земли.
</a:t>
            </a:r>
            <a:endParaRPr lang="en-US" sz="8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 точность карт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помогла связать положение Земли с небом: по звёздам и светилам уточняли направление и широту. Это сделало маршруты и карты заметно надёжнее.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позволила измерять поверхность Земли точнее, чем раньше. Учёные сравнивали расстояния, углы и направления, чтобы уменьшить ошибки в очертаниях материков и морей.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и 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приборы давали больше данных за меньшее время. Благодаря им карты перестали быть только приблизительными рисунками и стали результатом проверяемых измерений.
</a:t>
            </a:r>
            <a:endParaRPr lang="en-US" sz="91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карт
</a:t>
            </a:r>
            <a:pPr algn="l" indent="0" marL="0">
              <a:lnSpc>
                <a:spcPct val="115000"/>
              </a:lnSpc>
              <a:buNone/>
            </a:pPr>
            <a:r>
              <a:rPr lang="en-US" sz="2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объединили все наблюдения в одну систему. Теперь любую точку можно было описать одинаково, независимо от страны, карты или времени создания.
</a:t>
            </a:r>
            <a:endParaRPr lang="en-US" sz="9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 работают вместе, но отвечают за разные направления. Именно поэтому одна без другой не даёт полного адреса точки на Земле.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долгота: главное отличие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важнее для положения относительно экватора и климата, а долгота — для времени и точного поиска места на карте.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географии; сопоставление свойств широты и долготы.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 цифровую эпоху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позволяют определить координаты почти мгновенно, даже в пустыне, в океане или высоко в горах. Человек получает точку на карте без долгих вычислений и сложных наблюдений.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космоса помогают увидеть то, что трудно заметить с земли: облачные системы, лед, леса, города и маршруты транспорта. Это делает карты живыми и постоянно обновляемыми.
</a:t>
            </a:r>
            <a:endParaRPr lang="en-US" sz="955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 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работают в телефонах, навигаторах и поисковых сервисах. Благодаря им можно найти адрес, проложить маршрут и быстро передать точное место другому человеку.
</a:t>
            </a:r>
            <a:endParaRPr lang="en-US" sz="10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география и история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адрес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у точки есть две части адреса: одна показывает положение севернее или южнее экватора, другая — восточнее или западнее Гринвича.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путь открытий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координаты помогают читать историю открытий: по ним можно понять, где проходил маршрут, какие берега были изучены и почему карта менялась со временем.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прошлое и настоящее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старые карты сравнивают с современными снимками и навигаторами. Координаты делают такое сравнение точным, потому что одна и та же точка не меняет свой «адрес».
</a:t>
            </a:r>
            <a:endParaRPr lang="en-US" sz="12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стала понятной и измеримой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представлений о Земле до спутниковых карт координаты помогли людям увидеть мир точнее. Они превратили планету в понятное пространство, где у каждой точки есть свой адрес.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2026-07-26T18:39:47Z</dcterms:created>
  <dcterms:modified xsi:type="dcterms:W3CDTF">2026-07-26T18:39:47Z</dcterms:modified>
</cp:coreProperties>
</file>