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неживое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миру живой и неживой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это знать?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научиться отличать живое от неживого, природа станет понятнее. Мы заметим, кому нужна забота, а что помогает всем живым существам жить и расти.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живого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Движется и реагирует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умеют менять положение и отвечать на события вокруг. Цветок тянется к свету, а человек быстро убирает руку, если что-то горячее.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со временем изменяются: становятся больше, сильнее и взрослее. Рост можно заметить у растения, животного и человека, если наблюдать за ними долго.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Дышит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 живым нужен воздух. Одни дышат лёгкими, другие жабрами, а растения тоже обмениваются газами. Без дыхания жизнь невозможна, даже если очень хочется поспорить с природой.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получает пищу и воду, чтобы жить, двигаться и развиваться. Растения берут вещества из почвы и воздуха, а животные и человек едят готовую пищу.
</a:t>
            </a:r>
            <a:endParaRPr lang="en-US" sz="1105" dirty="0"/>
          </a:p>
        </p:txBody>
      </p:sp>
      <p:sp>
        <p:nvSpPr>
          <p:cNvPr id="14" name="Text 6"/>
          <p:cNvSpPr txBox="1"/>
          <p:nvPr/>
        </p:nvSpPr>
        <p:spPr>
          <a:xfrm>
            <a:off x="5222775" y="3111022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дают потомство: у животных появляются детёныши, у растений — семена, а у других живых существ — новые особи. Так жизнь продолжается.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это живые организмы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с семени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вырастают из семян. Из маленького семени появляется росток, а потом — взрослое растение. Оно постепенно меняется и становится больше, как настоящий живой организм.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Тянутся к свету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стебель помогают растению тянуться к солнцу. Свет нужен ему для роста, поэтому росток часто поворачивается туда, где теплее и светлее.
</a:t>
            </a:r>
            <a:endParaRPr lang="en-US" sz="896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и пьют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помогают растению получать воду и нужные вещества из почвы. Без воды растение вянет, а при хорошем уходе оно крепнет, расправляет листья и продолжает расти.
</a:t>
            </a:r>
            <a:endParaRPr lang="en-US" sz="8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 животным?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и двигаются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могут ходить, бегать, плавать, летать или прыгать. Их движения бывают очень разными, но все они помогают искать пищу, спасаться и исследовать мир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пища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жить и расти, животные питаются. Одни едят растения, другие — других животных, а некоторые выбирают разную пищу. У каждого вида свой любимый «обед».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появляются детёныши. Родители часто защищают их, кормят и учат выживать. Поэтому животный мир так заботливо продолжает себя из поколения в поколение.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жизни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живут на суше, другие — в воде, а птицы умеют летать. У каждого свои условия жизни, и это делает природу особенно разнообразной.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относится к живому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Нуждается в воздухе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дышит каждую секунду, даже когда отдыхает или спит. Воздух нужен ему постоянно, потому что без дыхания организм не может работать и жить.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 и пьёт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расти, быть сильным и здоровым, человеку нужна пища и вода. Они помогают телу получать энергию для учёбы, игр, движения и новых открытий.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и развивается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остаётся одинаковым всю жизнь. Он растёт, учится новым умениям, становится умнее и сильнее. Это тоже важный признак живого.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Заботится о других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думать, помогать и беречь живую природу. Он может ухаживать за растениями, не обижать животных и делать мир вокруг добрее.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признаки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наблюдения: сначала смотрим на признаки, потом относим объект к одной из групп природы.
</a:t>
            </a:r>
            <a:endParaRPr lang="en-US" sz="1326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неживой природе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песок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песок не едят, не дышат и не растут. Они могут крошиться, рассыпаться и менять форму, но при этом остаются неживыми объектами.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течёт, замерзает и тает, а снег может падать и исчезать весной. Эти изменения очень заметны, но они не делают воду или снег живыми.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живым существам, но сам не является живым. Облака могут плыть по небу, менять форму и исчезать, хотя у них нет признаков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тепло и свет, поэтому оно очень важно для природы. Но оно не растёт, не питается и не размножается, значит, относится к неживому.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неживое помогает живому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греет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тепло помогают растениям расти, а животным и человеку — жить в привычных условиях. Без солнца на Земле было бы очень холодно и темно.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пьют воду корнями, животные и человек тоже не могут без неё обойтись. Вода помогает телу работать, а природе — оставаться живой и зелёной.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каждому живому существу. С его помощью дышат люди, животные и многие другие организмы. Если воздуха нет, жизнь становится невозможной.
</a:t>
            </a:r>
            <a:endParaRPr lang="en-US" sz="1114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помогает расти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растения и даёт им полезные вещества. Благодаря ей деревья, цветы и травы могут крепко стоять и тянуться вверх к свету.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простой способ делит всё вокруг на понятные группы и помогает заметить, что внешний вид ещё не делает предмет живым.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природы помогают не путаться в наблюдениях.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3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смотрят в клетку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проверяют, состоит ли организм из клеток. Клетка — это маленькая «кирпичик»-основа всего живого, от человека до крошечного микроба.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Проверяют, растет ли оно
</a:t>
            </a:r>
            <a:pPr algn="l" indent="0" marL="0">
              <a:lnSpc>
                <a:spcPct val="130040"/>
              </a:lnSpc>
              <a:buNone/>
            </a:pPr>
            <a:r>
              <a:rPr lang="en-US" sz="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наблюдают, увеличивается ли объект сам по себе. Живые существа проходят этапы роста, а неживые предметы могут только менять форму или размер внешне.
</a:t>
            </a:r>
            <a:endParaRPr lang="en-US" sz="1393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Ищут признаки жизни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смотрят, питается ли организм, дышит ли он и может ли иметь потомство. Эти признаки помогают ученым не перепутать живое с неживым.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Изучают через микроскоп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маленькие живые существа рассматривают в микроскоп. Без него микробы почти не видны, но именно так ученые узнают о их строении и жизни.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ученые узнают живое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живое это или неживое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признаки жизни, а затем делают вывод по результатам наблюдения.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полянке стоит высокое дерево с раскидистыми ветками. Оно живое: растет, тянется к свету и каждый год дает новые листья. Рядом лежит серый камень — он просто молчит и не меняется сам.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у тропинки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елью притаился гриб, будто маленький лесной домик. Он тоже живой: растет, получает питание из среды и со временем образует новые споры. Камень рядом с ним таких умений не имеет, как ни старается.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под елью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полянку бежит ручей, а над травой гуляет ветер. Они неживые, но очень заметные: вода течет, листья шуршат, солнечный свет играет на земле. Лес сразу кажется полным движения и тишины одновременно.
</a:t>
            </a:r>
            <a:endParaRPr lang="en-US" sz="992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и ветер в лесу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полянка: кто живой, а кто нет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грибы считают живыми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растут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увеличиваются в размере, появляются новые плодовые тела, а старые могут засыхать. Такой рост показывает, что гриб относится к живой природе, а не просто к лесному украшению.
</a:t>
            </a:r>
            <a:endParaRPr lang="en-US" sz="965" dirty="0"/>
          </a:p>
        </p:txBody>
      </p:sp>
      <p:sp>
        <p:nvSpPr>
          <p:cNvPr id="9" name="Text 3"/>
          <p:cNvSpPr txBox="1"/>
          <p:nvPr/>
        </p:nvSpPr>
        <p:spPr>
          <a:xfrm>
            <a:off x="4697013" y="2338334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размножаются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споры, из которых появляются новые грибы. Это важный признак живого. Поэтому гриб ставят рядом с другими живыми существами, хотя он совсем не похож на цветок.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получают питательные вещества из окружающей среды, например из почвы, деревьев или остатков растений. Они не делают пищу сами, как зеленые растения, но без питания не могут жить.
</a:t>
            </a:r>
            <a:endParaRPr lang="en-US" sz="9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40997"/>
            <a:ext cx="376800" cy="37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Микробы: очень маленькие, но живые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малы для глаз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так маленькие, что без микроскопа их не увидеть. Но они существуют вокруг нас и могут жить в воде, в почве и даже на нашем теле.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и размножаются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другие живые существа, микробы растут и создают себе подобных. Из одного микроба могут появиться многие другие, если для них есть подходящие условия.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полезными и вредными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микробы помогают людям, например при приготовлении йогурта и других продуктов. Другие могут вызывать болезни, поэтому о чистоте и гигиене важно не забывать.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неживая природа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5568475" y="1125425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Вода остывает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холодно, вода может замерзать. Она меняет состояние и превращается в лед, но при этом не становится живым организмом.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23200" y="2148900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Лед тает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пригреет солнце, лед снова превращается в воду. Это обычное изменение неживого вещества, которое происходит снова и снова.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68475" y="3140825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Снег исчезает весной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начинает таять, и на земле появляются ручьи и лужи. Неживая природа меняется вместе с погодой, но признаки жизни у нее не появляются.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23200" y="4165650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Камни крошатся
</a:t>
            </a:r>
            <a:pPr algn="r" indent="0" marL="0">
              <a:lnSpc>
                <a:spcPct val="130040"/>
              </a:lnSpc>
              <a:buNone/>
            </a:pPr>
            <a:r>
              <a:rPr lang="en-US" sz="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камни могут трескаться и распадаться на мелкие части. Это медленное изменение показывает, что неживые предметы тоже бывают разными, хотя живыми они не становятся.
</a:t>
            </a:r>
            <a:endParaRPr lang="en-US" sz="12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является живым, хотя может двигаться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едут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может быстро двигаться по дороге, но сам он не растет, не ест и не дышит. Его работа зависит от топлива, людей и устройства внутри.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работают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может поворачивать руки, светиться и выполнять команды. Но у него нет питания как у живого существа, и он не может размножаться или расти сам.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шевелятся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 или игрушечный поезд могут двигаться, если их завести или нажать кнопку. Такое движение делает механизм, а не жизнь внутри игрушки.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подает сигналы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может светиться, звучать и даже разговаривать голосом из записи. Но он остается предметом, потому что не дышит, не питается и не развивается.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живую природу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вредить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ломайте ветки, не рвите редкие цветы и не топчите молодую траву. Растения нуждаются в заботе, а не в «сильных объятиях» с землей.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осторожнее с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тревожьте гнезда, не пугайте птиц и не обижайте животных. Им тоже нужна тишина, безопасность и добрые руки, а не шумные приключения.
</a:t>
            </a:r>
            <a:endParaRPr lang="en-US" sz="1166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живому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поливать цветы, подкармливать птиц в кормушке и не бросать мусор в природе. Маленькая забота каждый день делает мир вокруг чище и дружелюбнее.
</a:t>
            </a:r>
            <a:endParaRPr lang="en-US" sz="11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761" y="3527269"/>
            <a:ext cx="375778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Игра-наблюдение рядом с нами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рядом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легко найти живое: это человек, кошка или комнатный цветок. Они растут, дышат и нуждаются в заботе, поэтому их легко узнать.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предметы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книга, окно и тетрадь относятся к неживому. Они могут быть нужными и красивыми, но сами не растут, не питаются и не размножаются.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дома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Оглянитесь вокруг и попробуйте назвать по два живых и неживых объекта. Такое простое упражнение помогает быстро запомнить главные признаки двух групп.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вместе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двигается, это еще не значит, что он живой. Сначала ищем рост, питание и дыхание — и тогда ответ становится ясным, почти как волшебство.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 неживое — рядом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растут, дышат, питаются, размножаются и реагируют на мир вокруг. Неживые предметы таких признаков не имеют, но тоже очень важны для жизни на Земле.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2026-05-25T19:49:52Z</dcterms:created>
  <dcterms:modified xsi:type="dcterms:W3CDTF">2026-05-25T19:49:52Z</dcterms:modified>
</cp:coreProperties>
</file>