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 теме «Многогранники»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грани, ребра, вершины, площади и объемы.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легко увидеть в коробках, кирпичах, шкафах и игрушках. На уроках 6 класса их изучают через рисунки, развертки, измерения и простые вычисления площади и объема.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вокруг нас и на уроке математики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— это плоские части фигуры. По ним удобно узнавать многогранник на рисунке и понимать, из каких поверхностей он состоит.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соединяют две грани, а вершины образуются там, где сходятся ребра. Именно эти элементы чаще всего нужно пересчитывать в заданиях.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умение — различать основание и боковые грани. Это помогает правильно описывать фигуру и не путать ее части при решении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4818"/>
            <a:ext cx="4365000" cy="22210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геометрии для 6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фигуры по числу граней, ребер и вершин.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и прямоугольного параллелепипеда одинаковое число элементов, а у призмы и пирамиды оно зависит от строения основания.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многогранников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ребра равны, а каждая грань — квадрат. Поэтому его удобно использовать в задачах на подсчет элементов, площадь поверхности и объем.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параллелепипеда есть длина, ширина и высота. Его грани — прямоугольники, поэтому в расчетах часто используют три разных размера.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виды упражнений, с которыми работает шестиклассник на уроке и в проверочных заданиях.
</a:t>
            </a:r>
            <a:endParaRPr lang="en-US" sz="118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содержания темы; условная оценка частоты типов заданий
</a:t>
            </a:r>
            <a:endParaRPr lang="en-US" sz="1054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вычисления, потому что они требуют и знания фигуры, и умения применять формулы.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 многогранникам встречаются чаще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подсчет граней, ребер и вершин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параллелепипед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фигур удобно запоминать одинаковый набор чисел: 6 граней, 12 ребер и 8 вершин. Такие задания тренируют аккуратность и быстрый счет по рисунку.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призма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фигуры важно помнить другое соотношение: 5 граней, 9 ребер и 6 вершин. Оно помогает отличать призму от более простых тел и проверять ответ без лишних вычислений.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чертежу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нужно не просто назвать числа, но и найти их на изображении. Это учит видеть фигуру целиком и не пропускать скрытые или наклонные ребра.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по теме многогранников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типовом алгоритме работы с рисунком, разверткой и формулами.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находят как сумму площадей всех граней. Для куба это шесть одинаковых квадратов, поэтому удобно считать одну грань и умножать результат.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многогранника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параллелепипеда одинаковые грани идут попарно. Сначала находят площади трех разных прямоугольников, а затем учитывают, что каждая из них встречается дважды.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всегда пишут квадратные единицы измерения: см², м² или мм². Это помогает не перепутать площадь с длиной или объемом.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показывает все грани фигуры на плоскости. Если ее правильно сложить, получится объемный многогранник, поэтому в заданиях важно узнавать, к какой фигуре она относится.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нужно смотреть, могут ли соседние грани реально соединиться без наложений и разрывов. Именно ошибки в расположении граней чаще всего делают неверной готовую развертку.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куба, призмы и пирамиды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размеров участвует в формуле, тем быстрее выполняется вычисление и тем проще проверить ответ.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по теме «Многогранники», 6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объема и площади связывают фигуру с ее размерами; важно различать, где нужен один параметр, а где три.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какая фигура дана: куб или прямоугольный параллелепипед. От этого зависит, сколько размеров нужно подставить в формулу и как записать ответ.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объем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составлена из маленьких кубиков, объем удобно находить подсчетом рядов, слоев и числом кубиков в одном слое. Это помогает проверять вычисления.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двух тел обращают внимание не на внешний вид, а на числа в условии. Фигура с большими измерениями не всегда имеет больший объем.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записывают в кубических единицах: см³, м³ или мм³. Если единицы указаны неверно, даже правильные вычисления засчитываются с ошибкой.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 геометрии для 6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чаще используют короткие и удобные для вычислений размеры.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числа упрощают устный счет, а для призм и пирамид обычно важнее правильно выделить высоту и размеры основания.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числа и размеры в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сравнение и распознавание фигур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Рассмотреть рисунок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определяет, какая фигура изображена, и отмечает ее характерные признаки: форму основания, количество оснований и наличие вершины или параллельных граней.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Сопоставить свойства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число граней, ребер и вершин у нескольких тел. Это помогает отличить куб, призму и пирамиду даже при похожем внешнем виде.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называют фигуру и кратко объясняют выбор. Такой шаг приучает точно использовать математические термины и читать чертеж без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задачи на многогранники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алгоритм работы с текстовой задачей, чертежом или разверткой.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из окружающего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коробка из-под обуви хорошо показывает прямоугольный параллелепипед: у нее видны основание, боковые грани и прямые ребра. По такой модели удобно объяснять площадь поверхности и объем.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как модель параллелепипеда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кубик и математическая точность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кубик для игр помогает запомнить, что у куба все ребра равны, а грани одинаковы. На нем легко показать вершины, ребра и равные квадратные грани без сложного чертежа.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домика и образ пирамиды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крыши с одной вершиной и наклонными боковыми гранями напоминает пирамиду. Этот образ помогает увидеть, как основание и высота связаны с формой фигуры в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 в вычислениях, а на этапе выбора формулы и проверки единиц измерения.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типовых учебных ошибок по теме «Многогранники»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путаницей величин и невнимательностью к условию; это снижает точность даже при верном способе решения.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заданиях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уровень предполагает узнавание фигуры по рисунку, подсчет ее граней, ребер и вершин, а также простые вопросы на сравнение без вычислений.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включает нахождение площади поверхности и объема по готовым размерам, где нужно выбрать формулу, подставить числа и записать верные единицы.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уровень требует работы с развертками, несколькими шагами решения и сравнением фигур по свойствам. Здесь особенно важны аккуратность, последовательность и самопроверка.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сложности заданий для 6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куб, прямоугольный параллелепипед, призму и пирамиду, чтобы быстро узнавать их по рисунку и не путать основные признаки.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вспоминают грани, ребра и вершины, а также различают основание и боковые грани, когда это требуется в задаче.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Отрабатывают площади поверхности и объем, чтобы без затруднений выбирать нужное выражение и подставлять размеры фигуры.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что площадь записана в квадратных единицах, а объем — в кубических, иначе даже верный ответ будет оформлен неверно.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повторяют перед проверочной работой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Многогранники: от рисунка к точному ответу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фигуру, понимать ее свойства и уверенно считать площадь и объем. Эти навыки полезны в задачах и в повседневных примерах.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2026-05-24T17:41:13Z</dcterms:created>
  <dcterms:modified xsi:type="dcterms:W3CDTF">2026-05-24T17:41:13Z</dcterms:modified>
</cp:coreProperties>
</file>