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периодических десятичных дробей в обыкновенные дроби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дроби раскрывают рациональные числа через разложение и алгебру.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целых чисел часто возникает бесконечная десятичная запись с повторяющимся блоком. Именно так появляются 1/3 = 0, (3), 1/7 = 0, (142857) и 5/6 = 0,8(3). Это ключ к распознаванию рациональных чисел.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периодические дроби встречаются в алгебре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периодической десятичной дроби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периодичность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чистой периодической дроби период начинается сразу после запятой: 0, (7), 2, (45). В записи нет промежуточных цифр, поэтому перевод в обыкновенную дробь выполняется особенно быстро по правилу девяток.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блок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десятичная дробь содержит фрагмент цифр, который бесконечно повторяется после запятой. Именно этот повтор позволяет отличить её от конечной десятичной записи и восстановить исходную обыкновенную дробь.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периодичность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чистой периодической дроби период начинается сразу после запятой: 0, (7), 2, (45). В записи нет промежуточных цифр, поэтому перевод в обыкновенную дробь выполняется особенно быстро по правилу девяток.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периодичность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смешанной периодической дроби перед периодом есть неповторяющаяся часть: 0,1(6), 3,25(8). Для неё требуется сначала сдвинуть запятую, а затем вычесть два уравнения, чтобы убрать бесконечный повтор.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записи числа с периодом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3,1(27) первая часть — это целое число 3. Она сохраняется отдельно и не участвует в повторении, поэтому её нужно аккуратно перенести в ответ при преобразовании.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после запятой — это неповторяющаяся часть, или предпериод. Она задаёт, на сколько разрядов нужно сначала сдвинуть запятую, прежде чем период начнёт совпадать при умножении.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27 — это период, который повторяется бесконечно. Его длина равна двум цифрам, и именно она определяет, какую степень десяти выбирают для вычитания в следующем шаге.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чистой периодической дроби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школьный приём: сдвиг периода, вычитание и сокращение результата.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чистой периодичности правило очень краткое: числитель берут из повторяющегося блока, а знаменатель составляют из девяток по числу цифр в периоде.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девяток в знаменателе достаточно для периода из одной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чистых периодических дробей из школьного курса алгебры
</a:t>
            </a:r>
            <a:endParaRPr lang="en-US" sz="1161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период, тем больше девяток требуется в знаменателе. Это позволяет сразу подобрать общий вид дроби ещё до сокращения.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чистой периодической дроби число цифр в периоде напрямую задаёт количество девяток в знаменателе.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перевода чистых периодических дробей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 периода и вида знаменателя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перевода чистых периодических дробей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исходная запись, дробь до сокращения и итоговый ответ. Видно, что правило девяток работает одинаково и для чисел с целой частью.
</a:t>
            </a:r>
            <a:endParaRPr lang="en-US" sz="1073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часть переводится по одному правилу, а целая часть сохраняется; затем дробь обязательно сокращают.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чистых периодических дробей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смешанной периодической дроби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Выделение частей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предпериод и период. Это позволяет понять, на сколько разрядов нужно сдвигать запятую, чтобы совпали повторяющиеся фрагменты.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сдвиг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умножают на 10^m, где m — длина предпериода. Запятая проходит через неповторяющуюся часть, и период ещё не совпадает полностью.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Второй сдвиг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умножают на 10^(m+k), где k — длина периода. Теперь повторяющиеся части оказываются одинаковыми в двух записях.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Вычитание и 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бесконечный хвост исчезает, остаётся конечная дробь. Её приводят к стандартному виду и, если возможно, сокращают.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смешанной периодической дроби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школьный алгоритм для чисел с предпериодом и периодом.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запятой наглядно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x=0,12(3) сначала видно две неподвижные цифры после запятой и затем один повторяющийся разряд. При умножении на 100 запятая уходит за предпериод, и запись становится 12,3(3), что удобно для дальнейшего вычитания.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умножение на 1000, чтобы период оказался в той же позиции, что и в предыдущей записи. Получается 123,3(3): повторяющаяся часть совпадает полностью, а значит при вычитании она исчезает без остатка.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дробь после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остается 111/900, то есть обычная дробь, которую еще можно упростить. Сокращение дает 37/300, и именно эта запись считается окончательным ответом: она точна, компактна и пригодна для проверки обратным действием.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0,12(3)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получается верная дробь, но ее вид часто еще не является стандартным. Сокращение делает ответ короче и удобнее для дальнейших вычислений.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знаменатель уменьшается, поэтому сокращение нельзя пропускать: оно приводит результат к канонической записи без изменения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алгебры, по условиям задания.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дроби как обязательный этап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умножения и вычитания работает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разрядов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10, 100 или 1000 переносит запятую вправо на целое число позиций. Благодаря этому можно выровнять непериодическую часть и добиться совпадения повторяющихся блоков в двух записях числа.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период в обеих строках оказывается на одном месте, одинаковые бесконечные хвосты дают равные выражения. Это позволяет вычесть одно уравнение из другого и полностью убрать повторяющуюся дробную часть.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остается только конечное числовое выражение, состоящее из целых чисел и обычных разрядов. Его легко записать в виде дроби, а затем, при необходимости, сократить.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 алгебре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опирается на свойства равенств: если к обеим частям применить одинаковое действие, равенство сохраняется. Именно поэтому прием работает для любой периодической десятичной записи, а не только для отдельных примеров.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алгебры.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на каких шагах чаще всего возникают неточности и почему одна ошибка сразу меняет ответ.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связаны не с вычислениями, а с распознаванием структуры числа. Проверка каждого шага помогает избежать неверного результата.
</a:t>
            </a:r>
            <a:endParaRPr lang="en-US" sz="111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обращении периодических дробей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полученной дроби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сравнить несколько первых повторов периода, а не только одну цифру. Это помогает заметить ошибку в знаменателе, сокращении или длине периода.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 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длинных периодов разумно проверить не менее четырех-пяти повторяющихся цифр. Такой способ дает надежное подтверждение, что обыкновенная дробь найдена правильно.
</a:t>
            </a:r>
            <a:endParaRPr lang="en-US" sz="867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 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числитель на знаменатель и получите десятичную запись. Если перевод выполнен верно, первые цифры после запятой совпадут с исходной периодической дробью.
</a:t>
            </a:r>
            <a:endParaRPr lang="en-US" sz="8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там, где важно сохранить точность записи и не потерять значение числа из-за округления. В учебных задачах он часто используется вместе с делением и проверкой вычислений.
</a:t>
            </a:r>
            <a:endParaRPr lang="en-US" sz="1099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метод дает в регулярной учебной практике: он помогает уверенно работать с рациональными числами и быстро контролировать ответы.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алгебры.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перевод периодических дробей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дробь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рациональное число можно представить как дробь a/b, где a и b — целые числа, а знаменатель не равен нулю. Если разделить такие числа, результат либо конечен, либо превращается в периодическую десятичную запись.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рождается из 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1 на 3 получаем 0, (3), а при делении 1 на 7 — 0, (142857). Повтор появляется потому, что при делении с остатком возможных остатков конечное число, и один из них неизбежно повторяется.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Признак, который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запятой начинается бесконечное повторение, перед нами рациональное число в десятичной форме. Именно поэтому периодическая запись помогает отличать рациональные числа от тех, чья десятичная запись не имеет периода.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периодической записи с делением и рациональными числами
</a:t>
            </a:r>
            <a:endParaRPr lang="en-US" sz="19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10 класса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помогает увидеть различие между чистой и смешанной периодичностью и сразу соотнести запись числа с нужными действиями.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длины периода и предпериода, тем проще выбрать степени 10 и получить правильную дробь после сокращения.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алгебры, по условиям задания.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метода и его границы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периодов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периодическая десятичная дробь переводится в обыкновенную по одной схеме: умножение на степень 10, вычитание и последующее сокращение. Различается только длина предпериода и периода.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имеет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десятичные дроби тоже рациональны, но у них нет бесконечного повторения. У чисел вроде √2 и π десятичная запись не становится периодической, поэтому они относятся к нерациональным.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характер десятичной записи позволяет отличить рациональные числа от нерациональных. Периодичность указывает на возможность представить число в виде дроби, а отсутствие периода — на противоположный случай.
</a:t>
            </a:r>
            <a:endParaRPr lang="en-US" sz="10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освоена: теперь дроби становятся прозрачными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десятичная дробь всегда переводится в обыкновенную через умножение, вычитание и сокращение. Освоив правило девяток и прием для смешанной периодичности, легче понимать рациональные числа и проверять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2026-05-30T03:12:48Z</dcterms:created>
  <dcterms:modified xsi:type="dcterms:W3CDTF">2026-05-30T03:12:48Z</dcterms:modified>
</cp:coreProperties>
</file>