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системы стихосложения в русской поэзии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силлабики к верлибру: как менялся русский стих.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русский стих стал регулярным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русский стих стал регулярным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развитие повлияли народная песня, церковная книжность и европейская поэзия. Со временем поэты научились точнее выстраивать ритм, а стих получил устойчивые размеры, рифмы и строфы.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поэзия и ритмическая основа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Былины, причитания и духовные стихи строились на повторе, параллелизме и интонации, а не на строгом размере.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Концевые созвучия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Рифмоподобные окончания встречались, но не были обязательным правилом и не подчиняли себе весь текст.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 будущего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жанры развили чувство ритма и звучания, но регулярное стихосложение ещё только складывалось.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Силлабическое стихосложение XVII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Силлабическое стихосложение XVII века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силлабике главным было число слогов в строке: чаще всего 11 или 13. Ударения внутри строки располагались свободно, поэтому ритм звучал неровно для современного читателя.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Систему развивали Симеон Полоцкий и его последователи. Она укрепила книжную поэзию, приучила к регулярной строфе и сделала оформление текста более упорядоченным.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4727" y="1221275"/>
            <a:ext cx="4574545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менялся принцип организации стиха от счёта слогов к свободному ритму.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системы стиха в русской поэзии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поэзия, тем свободнее становится стих, но традиционные формы не исчезают.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и поэтики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XVIII века изменили не только размер, но и сам способ чтения стиха.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силлабики к силлабо-тонике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XVIII века русская поэзия стала гораздо регулярнее: ударения начали играть такую же важную роль, как и число слогов.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шкала по материалам о реформах Тредиаковского и Ломоносова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Тредиаковский одним из первых подробно описал русское стихосложение и связал его с ударением, показав, что стих можно строить по более точным правилам.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Ломоносов закрепил силлабо-тонический принцип и предложил теорию трёх штилей, которая помогла соотносить жанр, язык и ритм.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 веке ямб и хорей стали ведущими размерами, а ода — одним из главных жанров высокой поэзии.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Тредиаковского и Ломоносова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46" y="1916405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36438"/>
            <a:ext cx="236400" cy="210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размеры и как они звучат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создаёт ощущение движения вперёд. В классической поэзии звучит спокойно, торжественно и очень узнаваемо.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Хорей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напевный и энергичный размер. Он легко запоминается и нередко придаёт строке живой, бодрый ритм.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Дактиль и амфибрахий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размеры звучат плавнее, мягче и подходят для лирических, песенных и задумчивых интонаций.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Анапест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Даёт более стремительный ритм и помогает передать движение, эмоциональный подъём или особую выразительность.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гибкость классического стиха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— один стиль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сделал силлабо-тонику особенно гибкой. Он свободно сочетал размеры, строфы и рифмовку, а паузы и переносы помогали ему передавать живую интонацию.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Онегинская 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 закрепилась онегинская строфа из 14 строк. Эта форма стала одной из самых узнаваемых в русской поэзии.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Четырёхстопные размеры особенно часто использовались в лирике, поэмах и школьно-изучаемых текстах.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размеры чаще встречались в XIX веке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Ямб и хорей доминировали в XIX веке, а трёхсложные размеры чаще служили для особой интонации и более редких художественных задач.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 школьному обзору русской поэзии XIX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между собой и помогает стихотворению звучать завершённо; в классической поэзии особенно заметны мужские, женские и дактилические рифмы, различающиеся по месту ударения.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Строфа объединяет несколько строк в смысловое и ритмическое целое; среди устойчивых форм важны катрен, октава, терцина и сонет, где число строк строго связано с композицией.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расположению созвучий различают парную, перекрёстную и кольцевую рифмовку: именно она задаёт порядок в строфе и делает строфическую форму легко узнаваемой на слух.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строфа в классической поэзии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традиции особое место занимает онегинская строфа: она сочетает размер, рифмовку и завершённость мысли, поэтому стала одним из самых известных образцов классического стиха.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стихотворной формы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классической поэзии от выбора размера переходят к рифме, строфе и проверке звучания; в поздней поэзии отдельные шаги могут ослабевать.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Серебряного века стремились сделать стих менее шаблонным: они расширяли строфу, меняли длину строк и искали новые способы передать настроение, напряжение и внутренний монолог.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и ритмические поиски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появляются дольник, тактовик и акцентный стих; они сохраняют ритмическую организованность, но уже не требуют столь строгого чередования слогов, как классический размер.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важными становятся пауза, интонация и внутренние созвучия: стих начинает звучать ближе к живой речи, но при этом остаётся художественно выстроенным и выразительным.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акцентный стих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и акцентный стих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ритм держится прежде всего на ударениях, поэтому строка может быть разной длины, а главное внимание читателя сосредоточено на сильных смысловых словах и паузах.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«Лесенка» делает текст наглядным: она разбивает речь на короткие смысловые отрезки, усиливает напряжение и помогает услышать интонацию, почти как в живом разговоре.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отказ от традиции, а расширение набора поэтических решений в разных десятилетиях XX века.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регулярного стиха к более свободным формам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заметных сдвигов в 1910–1920-е годы свободные формы укрепились, но регулярный стих сохранил важное место в литературе.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истории русской поэзии XX века; дата не указана.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 строится без обязательного размера и рифмы, но сохраняет смысловую цельность, поэтому его читают как свободную, но не хаотичную поэтическую речь.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 хорошо подходит для философской лирики, коротких наблюдений и разговорных интонаций, когда поэт хочет передать живую речь без строгих рамок.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Эту форму использовали Иосиф Бродский, Венедикт Соснора, Всеволод Некрасов и другие авторы, которым был важен естественный ход мысли и особая интонация строки.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 в русской поэзии XX–XXI веков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признаки двух поэтических форм.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стих и верлибр: сравнение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Верлибр расширяет выразительные возможности поэзии, но классический стих остаётся важной и узнаваемой формой.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стихотворных форм по школьному курсу литературы.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XXI века нередко соединяют в одном тексте классический размер, свободный ритм, внутреннюю рифму и разговорную интонацию, чтобы точнее передать современную речь.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поэзия: смешение систем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и электронная публикация сделали стих короче и динамичнее: сегодня особенно ценятся ясность, быстрое восприятие и выразительная первая строка.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размеры не исчезли: они по-прежнему звучат в песенной поэзии, школьной лирике и произведениях, рассчитанных на чтение вслух и запоминание.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поэзия показывает, что разные системы стиха могут не спорить, а дополнять друг друга, создавая новые способы выразить мысль и чувство.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поэзии особенно заметна гибкость: авторы свободно выбирают форму в зависимости от темы, интонации и адресата текста.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стиха чаще встречаются сегодня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смешанные формы, а традиционный размер сохраняется там, где важны запоминаемость, ясный ритм и звучание вслух.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для учебной презентации по истории русской поэзии; точная статистика не приводится.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развитии стиха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русского стиха показывает движение от строгих правил к большей свободе, но не отменяет традицию: ямб, рифма и строфа по-прежнему помогают поэзии звучать ясно и выразительно.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2026-05-23T00:06:43Z</dcterms:created>
  <dcterms:modified xsi:type="dcterms:W3CDTF">2026-05-23T00:06:43Z</dcterms:modified>
</cp:coreProperties>
</file>