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основные сведения — ключевая информация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страна мира с разнообразной природой и богатой культурой.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география России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существующая с IX века и официально образованная в 1991 году, расположена в Европе и Азии. Страна граничит с 16 государствами, объединяя множество народов, традиций и природных ландшафтов, что влияет на её культуру и экономику.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России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обширная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17 098 242 км², являясь крупнейшей страной мира. Её территория охватывает 11 часовых поясов, что отражает её масштаб и разнообразие природы.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 запада на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простирается от Калининградской области на западе до Чукотки на востоке, охватывая множество климатических и природных зон.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просторы и высшие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берега омываются двенадцатью морями, а самая высокая вершина — гора Эльбрус (5642 м) на Кавказе — является символом природного величия.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России: численность и разнообразие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Многомиллионное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состоянию на 2023 год в России проживает около 146 миллионов человек, делая её одной из крупнейших по численности населения стран мира.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культурное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насчитывается более 190 национальностей, что отражается в богатстве культур и традиций каждого региона.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мегаполисы и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 численностью населения около 13 миллионов является крупнейшим городом, за ней следуют Санкт-Петербург и Новосибирск. Официальный язык — русский.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старение населения и уменьшение рождаемости, что влияет на демографическую динамику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 сторону пожилого населения требует адаптации социальных и медицинских 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России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сердце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и крупнейший город России, центр власти, экономики и культуры с населением около 13 миллионов человек.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культурная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 величине город, известен историческими памятниками, музеями и промышленной базой, насчитывает свыше 5,6 миллиона жителей.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Новосибирск, Екатеринбург и Казань входят в десятку крупнейших городов, играя важную роль в экономике и промышленности регионов.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0219"/>
            <a:ext cx="4208700" cy="16649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ресурсы, их значимость в мировой и национальной экономике.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лидирующие позиции по добыче и запасам многих природных ресурсов, что существенно влияет на её экономику.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климата и природных зон России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климатических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выделяют арктический, субарктический, умеренный и субтропический климат, что обуславливает уникальное разнообразие природных условий.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Тундра, тайга, лесостепь и степь охватывают большую часть территории, создавая условия для богатой флоры и фауны.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южных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Черноморском побережье развит субтропический климат, в то время как горные и пустынные зоны характеризуют южные и юго-восточные 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природных зон по площади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покрыта тайгой, что ограничивает населённость и хозяйственную деятельность в этих регионах.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формирует различия в экономике и образе жизни по территории России.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и озёра России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длинная река Европы, длиной 3530 км, играет ключевую роль в водном транспорте и экономике страны.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Сибири: Обь, Енисей и Лена — важные артерии для региона, обеспечивающие судоходство и природные ресурсы.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самое глубокое озеро в мире с уникальной экосистемой и около 20% мировых запасов пресной воды.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 растительный мир России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обитатели сибирской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обитают такие животные, как бурый медведь и амурский тигр. Эти виды приспособились к суровым зимним условиям и играют важную роль в экосистеме региона.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символ Арктики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населяет арктические области России и считается одним из крупнейших хищников планеты. Он прекрасно адаптирован к жизни на льду и морском побережье.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национальные растения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сосна и ель — самые узнаваемые деревья, символизирующие русскую природу. В тайге растут также кедр и лиственница, играющие важную роль в лесном хозяйстве.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символика 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является президентской республикой с двухпалатным парламентом — Советом Федерации и Государственной Думой, обеспечивающим законодательную власть.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государства — президент, который избирается на шесть лет и играет ключевую роль в формировании внутренней и внешней политики.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герб — двуглавый орёл, символизирующий единство и историческую преемственность российской государственности.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 — триколор из белого, синего и красного цветов, а государственный гимн отражает патриотизм и национальное единство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экономики России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— основа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составляют почти четверть ВВП России и играют главную роль в экспорте. Эти ресурсы обеспечивают значительный доход для бюджета и развитие инфраструктуры.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машиностроение остаются важными секторами, производящими оборудование и технику для различных отраслей, включая транспорт и оборону.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IT-индустрия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России обеспечивает продовольственную безопасность, а IT-сектор активно развивается, внедряя инновации и поддерживая цифровую экономику.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России и основные партнёры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таможенная служба РФ,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товары России и страны, куда они поставляются. Данные показывают ключевые направления внешнеэкономических связей за 2022 год.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энергоносителей и металлов остаётся основой экономики, а основные партнёры — крупные мировые рынки Азии и Европы.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изобретения России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Россия запустила первый искусственный спутник Земли — Спутник-1, открыв эру космических исследований для человечества.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человека в космос осуществил Юрий Гагарин в 1961 году, став национальным героем и символом советских достижений в науке.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также внесла вклад в ядерную энергетику, математику и авиацию, разработав передовые технологии и инженерные 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традиции и искусство 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классики литературы, такие как Пушкин, Толстой и Достоевский, сформировали мировой литературный канон и национальное самосознание.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и балете Россия славится Чайковским, а театры Большой и Мариинский — центры мировой культурной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промыслы, включая матрёшку, хохломскую роспись, гжель и изделия из бересты, отражают богатство традиций и мастерства.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праздники — Новый год, Масленица и День Победы 9 Мая — объединяют граждан и хранят историческую память.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России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длится 11 лет и обеспечивает всестороннюю подготовку. Всеобщая грамотность достигается с раннего возраста, что создаёт прочную базу для развития личности.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университеты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МГУ, СПбГУ, Физтех и НИЯУ МИФИ считаются центрами высшего образования и научных исследований, привлекая студентов из разных регионов и стран.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 образование составляют около 4,7% ВВП, что позволяет поддерживать качество обучения и инфраструктуру учебных заведений.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России в спорте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регулярно занимает призовые места на Олимпийских играх, демонстрируя высокий уровень в хоккее, фигурном катании и художественной гимнастике.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Олимпийские игры 2014 года в Сочи принесли стране наибольшее количество медалей и укрепили её спортивную репутацию.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спортсмены, такие как Евгений Плющенко, Александр Овечкин и Анна Чичерова, вдохновляют молодёжь заниматься спортом.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тайга — самый обширный лесной массив мира, охватывающий миллионы гектаров, насыщенных разнообразием флоры и фауны.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железная дорога, протяжённостью 9288 км, соединяет Москву и Владивосток, являясь самой длинной в мире.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расположено 29 объектов Всемирного наследия ЮНЕСКО, включая знаменитый Кремль, озеро Байкал и исторический центр Санкт-Петербурга.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уникальные достопримечательности привлекают миллионы туристов и свидетельствуют о богатом культурном и природном наследии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ключевой игрок в современном мире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заметное место благодаря природным богатствам, научным прорывам и культурному влиянию. Страна играет важную роль в политике, экономике и спорте на международной арене.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2026-05-07T03:03:17Z</dcterms:created>
  <dcterms:modified xsi:type="dcterms:W3CDTF">2026-05-07T03:03:17Z</dcterms:modified>
</cp:coreProperties>
</file>