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12. Создаём вычислительные таблицы в текстовом процессоре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объединяются текст, числа и формулы: данные вводятся один раз, итоги считаются автоматически.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вычислительные таблицы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быстро считают суммы, стоимость покупок и простые итоги по предметам. Такие таблицы встречаются в проектах, списках и заданиях по математике и информатике: данные удобно менять без повторных ручных пересчётов.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собирается из строк и столбцов. Пересечения строк и столбцов образуют ячейки, в каждой из которых хранится отдельная запись — число, текст или результат вычисления.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обращаться к нужным данным, у ячейки есть адрес. Например, A1 или B3: первая буква обычно обозначает столбец, а цифра — строку.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таблица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помогают ориентироваться в таблице: они показывают, что именно находится в столбцах или строках. Благодаря этому легко читать данные и проверять расчёты.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вычислительная таблица показана как сетка: видно пересечение столбцов и строк, выделяется активная ячейка и обычно просматриваются заполненные строки.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присутствуют заголовок, подписи столбцов, числовые значения и отдельная строка с итогом. Такой вид помогает связывать вычисления с тем, что именно посчитано.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вычислительная таблица на экране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вычислительной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процесс: таблица с данными и формулами, где каждый шаг влияет на итог.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автоматический расчет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уменьшают повторные действия: меняешь одно число — таблица пересчитывает связанные значения сама, без переписывания промежуточных итогов.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расчёт быстрее по времени, снижает риск ошибок при пересчётах и делает исправления более понятными: достаточно уточнить исходные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сравнения для демонстрации эффекта автоматического пересчёта (точные школьные значения в источнике не приведены).
</a:t>
            </a:r>
            <a:endParaRPr lang="en-US" sz="10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9677"/>
            <a:ext cx="4750071" cy="26334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команды и их назначение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помогают построить таблицу, расширить её, оформить заголовок и настроить вычисления по данным из других ячеек.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команда решает отдельную задачу: сначала строится структура, затем добавляются места под данные и заголовки, после чего записываются формулы для расчёта.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информатике.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9872"/>
            <a:ext cx="676275" cy="601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вводят данные и формулы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вводят данные и формулы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обычные ячейки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ячейки, где должны храниться данные, вводят числа без лишних знаков. Так таблица становится понятной: видно исходные значения, которые будут использоваться в расчётах.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начинаются со знака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вычислений в соответствующей ячейке записывают формулу. Обычно она начинается со знака «=», после чего указывают действия и адреса нужных ячеек.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Автопересчёт после изменения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число в одной из исходных ячеек, связанные результаты пересчитываются автоматически. Поэтому не нужно заново выполнять всю цепочку вычислений вручную.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находится сложением нескольких ячеек: таблица складывает значения, которые указаны в формуле. Это удобно для баллов, расходов и итоговых показателей за несколько пунктов.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получается как сумма чисел, делённая на их количество. Такой расчёт подходит, например, чтобы найти средний результат по заданиям или среднюю стоимость.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показывает долю от целого. Его часто считают через деление и умножение на 100, чтобы перевести часть в проценты для сравнения и наглядного вывода.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вычисления в таблице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изменений значений по дням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соединяет точки значений за четыре дня. Так проще заметить изменения: где рост, где спад и в какие дни результат максимальный.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самое большое значение — на четвёртый день, а самое маленькое — на третий. Между днями 1 и 2 наблюдается рост, затем следует падение.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 четырьмя значениями по дням: 12, 15, 9, 18.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и исправление ошибок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изменить в ячейках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редактировании меняют данные в отдельной ячейке: исправляют число, текст или формулу. Также добавляют либо удаляют строки и столбцы, чтобы расчёт соответствовал новым данным. Изменения видны сразу во всей таблице.
</a:t>
            </a:r>
            <a:endParaRPr lang="en-US" sz="1282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дают неверный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неверным адресом ячейки (например, перепутали A1 и B1), пропущенным знаком равенства в формуле или смешением текста с числом там, где ожидается вычисление. Поэтому итоговая строка может стать некорректной.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вычислительной таблицы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Выравнивайте числа по одному правилу: например, по центру или по правому краю. Заголовки делайте заметными, используйте единый стиль шрифта и размер, чтобы сразу было понятно, что именно означает каждая колонка.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Ограничивайте таблицу рамками и аккуратными линиями между ячейками. Для акцента выделяйте отдельные места, например ячейки с итогом: так ученик быстрее находит главное и меньше отвлекается.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числа записывайте одинаково, с одним и тем же количеством знаков после запятой. Это упрощает сравнение значений и предотвращает визуальные «сдвиги», когда в разных ячейках разная точность.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чтобы подписи и числа выглядели согласованно: единый отступ, одинаковая ширина колонок при необходимости, отсутствие разрывов текста. Аккуратная подача помогает быстро прочитать расчёт.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вычисления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действий при поиске ошибок в таблице с формулами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вычислительной таблицы с итогом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таблицы: Товар | Цена | Количество | Стоимость. Строки содержат три товара и итоговую строку. В «Стоимость» значение считается как цена, умноженная на количество, а в строке «Итог» суммируются все стоимости.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ячейка автоматически суммирует рассчитанные стоимости, поэтому при изменении цены или количества пересчёт происходит без повторных вычислений вручную.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работы с формулами в таблице
</a:t>
            </a:r>
            <a:endParaRPr lang="en-US" sz="10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вычислительные таблицы полезны в школе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подсчитать средний балл, суммарные баллы за контрольные и итоговую отметку. При замене одной оценки пересчитываются результаты, а классная работа становится аккуратнее и быстрее.
</a:t>
            </a:r>
            <a:endParaRPr lang="en-US" sz="130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баллов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с набранными баллами удобно хранить условия и результаты в отдельных колонках. Формулы автоматически суммируют баллы и проверяют итог, снижая риск ошибки при ручном сложении.
</a:t>
            </a:r>
            <a:endParaRPr lang="en-US" sz="133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проекта таблица годится для планирования расходов: материалы, количество, стоимость за единицу и общая сумма. Изменения в одной строке сразу влияют на итог, поэтому проще сравнивать варианты.
</a:t>
            </a:r>
            <a:endParaRPr lang="en-US" sz="130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контрольных, тренировок или наблюдений таблицы помогают сравнивать данные по группам или по дням. Наглядные итоги позволяют сделать вывод быстрее и точнее, не теряя числа при пересчёте.
</a:t>
            </a:r>
            <a:endParaRPr lang="en-US" sz="13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подсчёта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выигрывает, потому что данные меняются быстро, а проверки выполняются автоматически: вы меньше переписываете числа и чаще замечаете ошибки на раннем этапе.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самый стабильный результат и наименьшее число ошибок обычно дают таблицы с формулами: пересчёт происходит при любом изменении входных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способов подсчёта (время/ошибки)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создании таблиц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Перепутать строки и столбцы — значит использовать не те данные. Из-за этого формула начинает ссылаться на «не то», и итоговые числа становятся неверными даже при правильных математических знаках.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невнимательность — оставить пустую ячейку в месте вычислений. Тогда вместо ожидаемого числа программа использует пустое значение, а результат суммирования или умножения может резко измениться.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адрес ячейки тоже встречается часто: например, вместо A3 подставили B3. Ещё одна проблема — забыть нужный символ в формуле, из-за чего программа воспринимает выражение неправильно.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текст с числами: в числовую колонку попадает слово или запись с лишними символами. Также важно добавлять единицы измерения (рубли, штуки, баллы), чтобы итог читался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итогов на виду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аккуратно размещается итоговая строка: она выделена рамкой или акцентом, поэтому сразу видно главный результат. Рядом с заголовками столбцов числа читаются легко, а вычисления выглядят как единый расчёт, а не как набор разрозненных значений.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границы и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таблицы помогают не теряться при чтении: каждая ячейка отделена линией. Подписи к колонкам стоят вверху и повторяются в едином стиле, благодаря чему можно быстро понять, что именно означает каждое число в строках.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формат для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выровнены по одному принципу, а десятичные значения записаны одинаково. Это делает сравнение данных особенно удобным: глаз не «спотыкается», и ученик быстрее замечает несоответствия или ошибки в вычислениях.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таблица в документе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742" y="1572310"/>
            <a:ext cx="398768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работе с вычислительной таблицей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с таблицей логичны: сначала создают сетку, затем вводят данные, добавляют формулы и проверяют ссылки. Финальный шаг — оформление, чтобы таблица была понятной. Такой порядок уменьшает число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снижает вероятность неверных расчётов: сначала порядок и структура, затем формулы и только потом оформление и финальная проверка.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работа по информатике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12: вычисляем и оформляем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Вычислительная таблица в текстовом процессоре объединяет удобное оформление и автоматический расчёт. Вы научитесь вводить данные, записывать формулы, редактировать, форматировать и проверять результат.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2026-05-13T15:44:49Z</dcterms:created>
  <dcterms:modified xsi:type="dcterms:W3CDTF">2026-05-13T15:44:49Z</dcterms:modified>
</cp:coreProperties>
</file>