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умеют быть разными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слово меняет смысл в разных предложениях.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одно слово может назвать предмет, часть предмета или образ. Стоит поменять рядом стоящие слова — и смысл уже другой. Разберёмся на понятных примерах из школы, природы и книг.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несколькими смыслами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значениями бывает заметна по форме, назначению или похожему признаку. Поэтому одно и то же слово помогает говорить коротко и точно, не путая слушателя.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слово имеет два или больше связанных значений. Все они записываются в словаре под одной словарной статьёй, потому что у смыслов есть общее основание.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«ключ» может означать и предмет для замка, и родник. Слово «кисть» называют и частью руки, и инструментом для рисования.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многозначное слово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слова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значение легко представить глазами и даже нарисовать. Оно обычно не требует догадок: мы сразу понимаем, о чём идёт речь в предложении.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 слово прямо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точно называет предмет, действие или признак. Слово «игла» — это тонкий острый инструмент для шитья, а «шапка» — головной убор.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появляется, когда слово употребляют не буквально, а по сходству. Так выражение «золотые руки» говорит о мастере, а не о руках из золота.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 выражении «снежная шуба на деревьях» речь идёт о снеге на ветках. Такие слова делают речь ярче, а картинки в голове — интереснее.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слова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прямое и переносное 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понять смысл слова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 смысл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— это слова вокруг нужного слова и всё предложение целиком. Он подсказывает, о чём идёт речь, даже если слово имеет несколько значений.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«шапка» в рассказе о зиме значит головной убор. А в выражении «шапка гриба» оно уже называет верхнюю часть гриба.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контекста смысл может стать туманным, как окно в морозный день. Поэтому важно читать не одно слово, а всю фразу целиком.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быстро выбрать правильное значение и не перепутать его с другим. Это очень полезно и при чтении, и при 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рядом с многозначным словом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дом и высокий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«высокий» меняется рядом с разными существительными. Дом может быть высоким по размеру, а голос — высоким по звучанию. Соседние слова сразу подсказывают, какое значение нужно выбрать.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день и тёплый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«тёплый день» слово говорит о погоде. А в выражении «тёплый взгляд» оно уже описывает доброжелательное чувство. Одно слово, а смысл совсем другой — вот какой фокус!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нож и острый ум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«Острый нож» — это предмет с острым краем. «Острый ум» — это быстрая, сообразительная мысль. Рядом стоящие слова помогают понять, где значение прямое, а где образное.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помогает переносить значение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«быстрый как ветер» делает скорость почти видимой. Сходство помогает читателю или слушателю легко представить то, о чём идёт речь.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представить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«острый ум» или «золотые руки», слово рисует образ. Мы не видим настоящего золота или края, но сразу понимаем смысл.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словах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часто строится на сходстве по скорости, форме или впечатлению. Так речь становится живой, а образ — понятным без длинных объяснений.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 ярко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в обычной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«ручка» может означать часть двери. Мы открываем дверь — и сразу понимаем, о какой ручке идёт речь.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слово «ручка» называют и школьную ручку. Здесь оно помогает говорить коротко и без лишних объяснений.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«Нос» бывает у человека, а ещё у корабля. «Крыло» бывает у птицы и у здания — и это тоже многозначность.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«Корень» есть у растения, а ещё у слова. Одно знакомое слово помогает назвать разные вещи точно и удобно.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словарь показывает разные значения слова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статьи в словаре: заглавное слово → значения → примеры употребления.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сад стоит тихий, будто кто-то укрыл его мягкой шубой. На ветках лежит снег, и деревья кажутся добрыми, пушистыми, почти сказочными. Такой образ сразу рисует зимнюю картину без долгих объяснений.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шуба для сада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пишет: осень золотая, и мы почти видим жёлтые листья, тёплый свет и спокойные дорожки в парке. Одно слово помогает передать настроение. Сразу становится ясно: речь идёт не о золоте, а о красоте природы.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осень в тетради поэта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дождь может стать серебряным, если капли блестят на солнце и тихо звенят по листьям. Такое выражение делает картину живой и немного волшебной. Читатель не просто понимает смысл, а словно видит его глазами.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дождь над крышей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оживают в стихах и сказках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фразеологизмов есть буквальный и переносный смысл. Из-за этого они иногда звучат забавно и заставляют внимательно читать текст.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смысла часто скрываются в одном и том же выражении, поэтому его нельзя понимать буквально.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язык. Школьный материал по теме «Многозначность слова»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всё предложение целиком. Одного слова мало: рядом всегда есть подсказки, которые помогают понять, о чём именно идёт речь.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можно ли представить слово как настоящий предмет, действие или признак. Если да, то значение прямое и понятное без лишних догадок.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создаёт образ, сравнение или шутливую картинку, значение переносное. Оно помогает речи стать выразительнее и чуть-чуть волшебнее.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значении слова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пишем ручкой, открываем дверь за ручку и считаем ножки у парты. Одно слово помогает назвать разные, но похожие предметы. Это удобно и очень по-русски.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и в быту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на улице такие слова тоже встречаются постоянно. У чайника есть носик, у кометы — хвостик, у дерева — корень. Мир вокруг сразу становится понятнее.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нами каждый день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слова появляется новое 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расширяется постепенно: от реального предмета к образному употреблению в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многозначные слова так полезны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назвать сразу несколько похожих предметов или признаков. Поэтому мы говорим быстро и точно, не превращая каждую мысль в длинное объяснение.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речь короче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помогают создать яркий образ. С ними обычное предложение становится красивее, а рассказ — живее и интереснее для чтения.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текст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такие слова встречаются очень часто. Они помогают говорить естественно, понятно и без лишних повторов, словно язык умеет улыбаться.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разговор живым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употреблено удачно, текст звучит точнее и богаче. Ребёнку легче передать настроение, описание природы или характер героя.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писать выразительно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 и наблюдательность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и шутках одно слово может прятать сразу несколько смыслов. Чтобы разгадать его, нужно читать очень внимательно и замечать каждую подсказку рядом.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похожа на маленькое расследование. Мы сравниваем значения, ищем подходящий смысл и радуемся, когда всё становится ясно — почти как настоящий языковой детектив.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разных значений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называет предмет, действие или признак так, как они есть. Его легко представить, показать руками или нарисовать в тетради.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строится на сходстве. Оно не называет вещь буквально, а помогает увидеть образ, настроение или сравнение.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слово имеет несколько связанных значений. Они похожи между собой по форме, назначению или какому-то признаку.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подсказывает, какой смысл нужен именно сейчас. Если читать всё предложение, ошибиться гораздо труднее, а слово раскрывается как маленький секрет.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иметь несколько связанных значений. Прямое значение говорит точно, а переносное рисует образ. Если внимательно читать контекст, смысл всегда найдётся.
</a:t>
            </a:r>
            <a:endParaRPr lang="en-US" sz="819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умеют больше, чем кажется
</a:t>
            </a:r>
            <a:endParaRPr lang="en-US" sz="19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2026-05-21T21:48:46Z</dcterms:created>
  <dcterms:modified xsi:type="dcterms:W3CDTF">2026-05-21T21:48:46Z</dcterms:modified>
</cp:coreProperties>
</file>