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и эволюция коммунистических режимов в Восточной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5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1945–первая половина 1980-х: советское влияние, однопартийность, плановая экономика, репрессии и частичная либерализация.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12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68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Восточная Европа: условия для установления новых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регион оказался в зоне советского влияния. Разрушенная экономика, ожидание стабильности и силовой контроль Красной армии помогли коммунистам вытеснять конкурентов через коалиции и выборы под давлением.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коммунисты пришли к власти в странах региона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Коммунистические партии активно работали в коалиционных правительствах, одновременно выстраивая влияние через министерства внутренних дел и пропагандистские каналы.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1940-х в ряде стран оппозицию фактически устранили; к 1948 году во многих государствах оформлялась однопартийная модель советского образца.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Соперников систематически ослабляли: применяли аресты, запреты, вынуждали к слияниям и усиливали давление на парламентские процедуры.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установления коммунистического режима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процессов в Польше, Болгарии, Румынии, Венгрии и ГДР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«единый центр»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1940-х — начале 1950-х в регионе укреплялась логика централизованного планирования. Экономические решения всё чаще подчинялись интересам советской системы. Культ партии и единая идеологическая рамка превращали политическую дисциплину в норму повседневности.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подозрение внутри самого лагеря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затрагивали не только бывшие элиты, но и самих коммунистов. Их могли обвинять в «национализме», «титовщине» или «шпионаже», усиливая атмосферу страха. Политическая полиция и жёсткий идеологический контроль делали внутреннюю политику полностью зависимой от советского курса.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Сталинизация: советская модель власти в Восточной Европе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769" y="895200"/>
            <a:ext cx="10112364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 власти в странах Восточной Европы: 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применялись собственные тактики, но итогом почти всегда становилась монополия коммунистов и переход от многопартийности к однопартийной системе.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Различалась тактика и скорость, но общая направленность вела к монополии коммунистов.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по странам региона (концептуальное сравнение)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политика меняла структуру занятости: росли города и промышленность, а сельское хозяйство постепенно теряло долю в экономике.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отраслей тяжёлой промышленности сопровождался дефицитом потребительских товаров и хронической неэффективностью плановой системы.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 социалистических странах: рост и дисбалансы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3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иллюстрация по периоду (точные временные ряды зависят от конкретной страны).
</a:t>
            </a:r>
            <a:endParaRPr lang="en-US" sz="14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деревни и изменение положения крестьян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шла с конца 1940-х до середины 1960-х, отличаясь скоростью и уровнем принуждения. Частные хозяйства объединяли в кооперативы и коллективные предприятия.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устанавливало обязательные поставки сельхозпродукции и усиливало налоговое давление. Это сокращало свободу хозяйственных решений у крестьян и увеличивало риск потерь.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сопротивление было особенно заметным, прежде всего в Польше, Румынии и Югославии. Итогом стали сокращение частного сектора и рост недовольства в деревне.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Репрессивный аппарат и политический контроль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Спецслужбы и партийный надзор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опиралась на работу спецслужб, контроль партийных органов и постоянный надзор за лояльностью. Это помогало режимам быстро выявлять «сомнения» и ограничивать самостоятельность общества.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судебные процессы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дела против «врагов народа», «националистов», «шпионов» и сторонников Тито. Судебная практика превращалась в инструмент устрашения и закрепления идеологической линии.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 передвижения и коммуникаций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действовали трудовые лагеря, вводились ограничения на выезд за границу, усиливался контроль переписки, прессы и радиовещания. Механизм создавал атмосферу страха и дисциплины.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Подрыв доверия к режиму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удерживал систему, но одновременно разрушал доверие населения. Чем жёстче работала машина контроля, тем труднее становилась легитимация власти и тем выше была внутренняя напряжённость.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Идеология, школа и формирование лояльности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и детские общественные организации формировали образ будущего и требовали верности партии. Тема антифашизма, роль СССР в освобождении Европы и борьба с «буржуазным миром» задавали рамку интерпретации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воспитание поддерживалось плакатами, памятниками и государственными СМИ. Для иллюстрации обычно используют школьные учебники, фотографии пионерских организаций или плакаты сталинской эпохи, показывающие повседневное «обучение лояльности».
</a:t>
            </a:r>
            <a:endParaRPr lang="en-US" sz="481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84463" y="777834"/>
            <a:ext cx="9664457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кризисы и протесты в Восточной Европе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наиболее заметные всплески общественного недовольства в ГДР, Польше, Венгрии и Чехословакии. Эти события показывают, что устойчивость режимов определялась не согласием общества, а тем, насколько быстро и жестко государство могло контролировать протест.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сценарий — экономические или политические сдвиги вызывают мобилизацию общества. Однако итог зависел от управляемости протестов силовыми структурами и возможного маневра власти.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историческим событиям (1953–1981 гг.).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власть отвечала на массовое недовольство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реакций коммунистических режимов в Восточной Европе: от контроля и переговоров до силового подавления и частичных уступок.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внутри социалистического блока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 после разрыва со Сталиным в 1948 году развивала модель самоуправления предприятий, допуская больше внутренней автономии и проводя более самостоятельную внешнюю политику по сравнению с соседями.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Албания оставалась наиболее изолированной страной региона и сохраняла жёсткий идеологический догматизм, что отражалось и на экономических решениях, и на контактах с внешним миром.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Румынии при Николае Чаушеску усилились национальные акценты и персонализация власти: политическая система всё сильнее опиралась на фигуру лидера, а зависимость от внешних ориентиров постепенно меняла характер.
</a:t>
            </a:r>
            <a:endParaRPr lang="en-US" sz="1986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коммунистическая основа не отменяла различий: страны отличались степенью зависимости от СССР, масштабами репрессий, а также тем, как именно они строили экономику и управленческий контроль.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показаны по логике описаний: от высокой зависимости (в первую очередь ГДР) к наибольшей внешнеполитической самостоятельности Югославии; Албания — изоляция, Румыния — национальный курс с усилением.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политическая зависимость от СССР выше, режим чаще сохраняет жёсткую управляемость и идеологический контроль. Наибольшая самостоятельность снижала «привязку» к советским решениям.
</a:t>
            </a:r>
            <a:endParaRPr lang="en-US" sz="197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степени зависимости от СССР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6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качественные оценки на основе тезисов из предыдущих слайдов; шкала 1–5 — условная для визуального сравнения.
</a:t>
            </a:r>
            <a:endParaRPr lang="en-US" sz="11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экономические трудности становились не просто «проблемой производства», а фактором политической усталости: люди ожидали решений, но система давала всё меньше видимых улучшений.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усиливались очереди и дефицит, возникали формы скрытой инфляции. Нараставшие повседневные неудобства подтачивали доверие к власти сильнее, чем абстрактные лозунги.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система обеспечивала занятость и базовые социальные гарантии, а также относительно равный доступ к образованию и медицине, но хуже справлялась с быстрыми научно-техническими изменениями.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1980-х у социалистических экономик накапливались внешние долги и структурные перекосы: дефицит потребительских товаров сочетался с технологическим отставанием и снижением эффективности труда.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итоги к началу 1980-х годов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социальный контракт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Коммунистические режимы обещали бесплатное образование, медицинскую помощь, трудоустройство и жильё, рассчитывая взамен на политическую лояльность и общественную сдержанность. Для многих это означало предсказуемость, но не свободу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контракт удерживался сочетанием материальных гарантий и контроля поведения граждан. На практике дефицит товаров и ограниченность горизонтальных связей делали жизнь заметно менее гибкой, чем ожидали люди.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к 1980 году движение «Солидарность» стало массовой независимой профсоюзной силой, меняя характер протестов: от всплесков к устойчивой организации.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меньшей массовости в Венгрии и Чехословакии протестная активность указывала на общий кризис доверия. К началу 1980-х сопротивление стало организованным и долговременным.
</a:t>
            </a:r>
            <a:endParaRPr lang="en-US" sz="217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общественного недовольства в 1970–1980-е годы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6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динамические ориентиры по протестам и независимым объединениям (1970–1980-е); значения индикатора — условные для визуализации.
</a:t>
            </a:r>
            <a:endParaRPr lang="en-US" sz="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обеспечивали контроль над армией и спецслужбами, партийная номенклатура и монополия на информацию. Дополнял систему страх перед репрессиями, делавший риск открытого несогласия очень высоким.
</a:t>
            </a:r>
            <a:endParaRPr lang="en-US" sz="2609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коммунистические режимы сохранялись так долго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Существенным фактором оставалась поддержка СССР: она укрепляла позиции руководства в момент кризисов и позволяла удерживать управляемость даже при нарастании проблем внутри стран.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частично адаптировались через ограниченные реформы и корректировку социальной политики, усиливали пропаганду, но при этом сохраняли однопартийную систему. Именно сочетание давления и уступок продлило их существование до середины 1980-х.
</a:t>
            </a:r>
            <a:endParaRPr lang="en-US" sz="22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225" y="895200"/>
            <a:ext cx="9453450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отдельных стран к середине 1980-х годов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внешне сходные авторитарные режимы различались по силе оппозиции, уровню стабильности и степени политической жёсткости в середине 1980-х.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жёсткости и в степени политической разрядки напрямую влияла на уровень протестного давления: где контроль был абсолютнее, напряжение чаще уходило в долгую «копилку» недоверия.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состояниям стран к середине 1980-х на основе тезисов из сценария слайда.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становление, развитие и пределы коммунистических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Коммунистические режимы Восточной Европы возникли в условиях послевоенного кризиса и советского влияния, закрепились однопартийностью, репрессиями и плановой экономикой. К середине 1980-х их слабости стали системными: падение легитимности, рост сопротивления и зависимость от внешней поддержки.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2026-05-11T14:17:45Z</dcterms:created>
  <dcterms:modified xsi:type="dcterms:W3CDTF">2026-05-11T14:17:45Z</dcterms:modified>
</cp:coreProperties>
</file>