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на координатной плоскости: направление, длина и 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помогают точно описывать движение на плоскости.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превращает геометрию в понятную запись: каждая точка задаётся числами, а вектор показывает переход между ними. Так легко определить смещение, направление и сравнить перемещения без лишних построений.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числа помогают увидеть движение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7806" y="3137000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6274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указывает не только на размер перемещения, но и на его направление. Именно стрелка показывает, куда движется точка или объект на координатной плоскости.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 показывает, насколько велико перемещение. Она всегда неотрицательна и измеряет расстояние между началом и концом направленного отрезка.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конец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вектора есть начальная и конечная точка. Эти точки задают, откуда начинается движение и где оно завершается на плоскости.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записывают как стрелку над буквами или как AB. Такая запись сразу отличает его от обычного отрезка, где важно только расстояние между точками.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вектора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начала и конца вектора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точки A(x1, y1) и B(x2, y2), то вектор AB полностью определяется их положением. По координатам легко понять, откуда и куда идёт движение.
</a:t>
            </a:r>
            <a:endParaRPr lang="en-US" sz="1101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помогает увидеть путь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плоскости хорошо видно, как вектор проходит от начала к концу через клетки. Это делает направление и величину перемещения наглядными и понятными.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Горизонтальное смещение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координата показывает, насколько нужно сдвинуться по оси Ox. Положительное значение означает движение вправо, а отрицательное — влево.
</a:t>
            </a:r>
            <a:endParaRPr lang="en-US" sz="1101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Вертикальное смещение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координата показывает изменение по оси Oy. Если число положительное, движение направлено вверх; если отрицательное, то вниз.
</a:t>
            </a:r>
            <a:endParaRPr lang="en-US" sz="11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вектора по заданным точкам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 координатам начала и конца на плоскости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AB находят по правилу: из координат конца вычитают координаты начала. Получается запись (x2−x1; y2−y1), которая работает для любых двух точек.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каждая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8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координата отвечает за изменение по горизонтали, а вторая — за изменение по вертикали. По ним можно сразу понять, в какую сторону и насколько сместился объект.
</a:t>
            </a:r>
            <a:endParaRPr lang="en-US" sz="1382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256775"/>
            <a:ext cx="2518500" cy="18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A(2, 1), а B(5, 4), то AB = (3; 3). Это значит, что от точки A нужно пройти три клетки вправо и три клетки вверх.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заданным векторам из условия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осям на примерах векторов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координат сразу подсказывает направление движения: вправо или влево, вверх или вниз. Это позволяет читать вектор, даже не строя полный рисунок.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первого вектора оба изменения положительные, у второго горизонтальное отрицательное, а у третьего отрицательная вертикаль. Знак координаты определяет направление движения.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34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2493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111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1016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клеткам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 идёт строго горизонтально или вертикально, его длину можно найти простым подсчётом клеток между началом и концом. Это самый наглядный случай.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диагонали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наклонного вектора длину находят через теорему Пифагора. Изменения по осям становятся катетами прямоугольного треугольника, а вектор — его диагональю.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неотрицательна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не может быть отрицательной, потому что это расстояние. Даже если вектор направлен влево или вниз, его размер остаётся положительным или равным нулю.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 измеряется в тех же единицах, что и координатная сетка. Если клетка означает один сантиметр, то и длина будет выражаться в сантиметрах.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длину вектора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19328"/>
            <a:ext cx="4063200" cy="13922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что одинаковая длина может получаться у векторов с разным направлением.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вектора имеют длину 5, но их направления различаются. Координаты показывают смещение, а длина — только размер перемещения.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координатам точек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координат и длины векторов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и противоположные векторы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одинаковую длину и одинаковое направление. Их можно перенести в любое место плоскости, и от этого они не перестанут быть равными.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равны по длине, но направлены в разные стороны. Например, (4; −2) и (−4; 2) отличаются только знаком всех координат.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6190400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помогает проверять одинаковые перемещения, замечать симметрию и быстрее решать задачи, где важно не только расстояние, но и направление движения.
</a:t>
            </a:r>
            <a:endParaRPr lang="en-US" sz="10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вектор задаёт первый шаг, затем к его концу присоединяется второй. Итоговый вектор показывает, где окажется точка после двух перемещений. На рисунке удобно показать ломаную из двух стрелок и короткую итоговую диагональ.
</a:t>
            </a:r>
            <a:endParaRPr lang="en-US" sz="84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шага — один результат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вектора выходят из одной точки, их можно достроить до параллелограмма. Диагональ из общего начала показывает сумму. Такой рисунок помогает увидеть не только результат, но и связь между направлениями двух перемещений.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параллелограмм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векторов (2; 1) и (−1; 3) сумма равна (1; 4). Это значит, что горизонтальное смещение частично уменьшается, а вертикальное складывается сильнее. На схеме сразу видно, как отдельные движения превращаются в один общий вектор.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координатами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сложится путь: правило треугольника и параллелограмма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примеры составлены по учебному правилу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координат векторов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примера складываются только соответствующие координаты: x с x и y с y. Это позволяет быстро получить результат без чертежа.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правило одинаково: компоненты складываются отдельно, а итоговый вектор получается из двух независимых сумм.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вычитание векторов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как перемещение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вектора показывает, какой сдвиг нужен, чтобы перейти от одного положения к другому. Если известны два перемещения, разность помогает сравнить их и понять, чем они отличаются.
</a:t>
            </a:r>
            <a:endParaRPr lang="en-US" sz="1035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Противоположный вектор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представить вычитание как прибавление противоположного вектора. Тогда знак каждой координаты меняется на противоположный, а дальше действует обычное сложение по компонентам.
</a:t>
            </a:r>
            <a:endParaRPr lang="en-US" sz="1035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пригодится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векторов часто используют в задачах на поиск недостающего перемещения, проверку результата и построение симметричных движений на координатной плоскости.
</a:t>
            </a:r>
            <a:endParaRPr lang="en-US" sz="103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координаты вектора по двум точкам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координатам начала и конца вектора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074514"/>
            <a:ext cx="4063200" cy="1481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самые нужные правила темы в одном месте: формулу координат, действия с компонентами и способ найти длину диагонального вектора.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операции выполняются отдельно по осям, поэтому координаты удобно считать как пару независимых чисел.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и формулы для работы с векторами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669" y="3137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0294" y="31370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помогает показать, куда нужно двигаться и на сколько сместиться. На карте города или в навигаторе он описывает направление маршрута очень точно.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вектор задаёт движение персонажа, прыжок или полёт объекта. Благодаря этому программа понимает не только путь, но и направление перемещения.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на клетчатом поле может выполнять шаги по вектору: вправо, влево, вверх или вниз. Такой способ помогает точно запрограммировать его действия.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и 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Вектором удобно описывать силу ветра, скорость и направление движения тела. В физике это позволяет записывать перемещение строго и без лишних слов.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векторы рядом с нами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057" y="0"/>
            <a:ext cx="2400686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координатами вектора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начало и конец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точки A и B, координаты вектора изменятся на противоположные. Из-за этого направление окажется неверным, хотя сами числа могут выглядеть знакомо.
</a:t>
            </a:r>
            <a:endParaRPr lang="en-US" sz="968" dirty="0"/>
          </a:p>
        </p:txBody>
      </p:sp>
      <p:sp>
        <p:nvSpPr>
          <p:cNvPr id="11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минус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не учитывать знак при вычитании координат. Один пропущенный минус меняет результат и может полностью исказить направление вектора.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местами x и y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нельзя переставлять местами, потому что каждая из них отвечает за свою ось. Если перепутать x и y, построение на плоскости получится неверным.
</a:t>
            </a:r>
            <a:endParaRPr lang="en-US" sz="11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схема направлений по знакам координат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векторов и знаки координат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сразу подсказывают, в какую сторону направлен вектор. Для этого достаточно посмотреть, положительные числа стоят или отрицательные.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комбинация знаков соответствует своему направлению, поэтому знак координаты работает как быстрый ориентир на плоскости.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уметь после изучения темы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Складывать и вычитать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уверенно выполнять действия с координатами по компонентам и проверять результат на простых примерах без лишних построений.
</a:t>
            </a:r>
            <a:endParaRPr lang="en-US" sz="1184" dirty="0"/>
          </a:p>
        </p:txBody>
      </p:sp>
      <p:sp>
        <p:nvSpPr>
          <p:cNvPr id="12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уметь по двум точкам быстро находить координаты вектора, правильно вычитать x и y и записывать ответ в стандартном виде.
</a:t>
            </a:r>
            <a:endParaRPr lang="en-US" sz="1184" dirty="0"/>
          </a:p>
        </p:txBody>
      </p:sp>
      <p:sp>
        <p:nvSpPr>
          <p:cNvPr id="13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уметь отмечать начало и конец на координатной плоскости, двигаться по осям в нужную сторону и изображать стрелку без ошибок.
</a:t>
            </a:r>
            <a:endParaRPr lang="en-US" sz="1184" dirty="0"/>
          </a:p>
        </p:txBody>
      </p:sp>
      <p:sp>
        <p:nvSpPr>
          <p:cNvPr id="14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векторы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должен распознавать равные и противоположные векторы, понимая, что важны не только размеры, но и направление на плоскости.
</a:t>
            </a:r>
            <a:endParaRPr lang="en-US" sz="1184" dirty="0"/>
          </a:p>
        </p:txBody>
      </p:sp>
      <p:sp>
        <p:nvSpPr>
          <p:cNvPr id="15" name="Text 6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 знакам координат сразу определять, куда направлен вектор, и использовать это при решении более сложных геометрических задач.
</a:t>
            </a:r>
            <a:endParaRPr lang="en-US" sz="11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помогают точно описывать перемещение на координатной плоскости: направление видно по знакам, длина — по расстоянию, а вычисления сводятся к простым правилам по компонентам.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 — это движение, записанное числами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2026-06-03T13:45:17Z</dcterms:created>
  <dcterms:modified xsi:type="dcterms:W3CDTF">2026-06-03T13:45:17Z</dcterms:modified>
</cp:coreProperties>
</file>