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биосфера и функции живого вещества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— глобальная оболочка жизни, объединяющая живое и неживое на Земле.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и становление науки о биосфере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«биосфера» введён в 1875 году Э. Зюссом, а В.И. Вернадский заложил научные основы её понимания и границ, охватывающих атмосферу, литосферу и гидросферу.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вещество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Составляет совокупность всех живых организмов планеты и определяет динамику биосферы. Оно активно трансформирует энергию и химические элементы.
</a:t>
            </a:r>
            <a:endParaRPr lang="en-US" sz="1500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Биогенное вещество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Включает продукты жизнедеятельности организмов, такие как органический материал, кислород и осадки, формирующие почвы и биогенные осадки.
</a:t>
            </a:r>
            <a:endParaRPr lang="en-US" sz="1500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5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Косное и биокосное вещество
</a:t>
            </a:r>
            <a:pPr algn="l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Косное вещество — неорганические компоненты, возникшие физико-химическими процессами. Биокосное вещество — результат совместного воздействия живого и неживого, например, почвы.
</a:t>
            </a:r>
            <a:endParaRPr lang="en-US" sz="1355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компоненты биосферы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4649" y="457322"/>
            <a:ext cx="3822138" cy="19782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формирования и жизненного пространства биосферы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13" y="2810177"/>
            <a:ext cx="3814762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Протяжённость биосферы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Нижняя граница жизни проходит в литосфере на глубине 2-3 км, а верхняя ограничена слоем атмосферы до 20 км, где наблюдается активность микроорганизмов.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64650" y="2810177"/>
            <a:ext cx="3877904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условия существования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существования биосферы важны стабильные условия температуры, доступность воды и света, а также химический состав атмосферы, поддерживающий жизнедеятельность.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вещество: роль и значение в биосфере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вещество объединяет всю биомассу Земли и определяет динамические процессы биосферы через преобразование энергии и вещества.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регулирует биогеохимические циклы и поддерживает газовый и водный режимы, формируя атмосферу и гидросферу.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вещество способствует образованию новых веществ и поддерживает устойчивость и развитие экосистем планеты.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618303"/>
            <a:ext cx="2550322" cy="19227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0413" y="1618303"/>
            <a:ext cx="2550322" cy="19227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3613" y="1618303"/>
            <a:ext cx="2550322" cy="192270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57213" y="3703345"/>
            <a:ext cx="2550845" cy="74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5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Богатство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Свыше 2 миллионов описанных видов, но реальные оценки доходят до 10 миллионов. Это включает растения, животных, грибы и микроорганизмы, составляя сложные экосистемы.
</a:t>
            </a:r>
            <a:endParaRPr lang="en-US" sz="1065" dirty="0"/>
          </a:p>
        </p:txBody>
      </p:sp>
      <p:sp>
        <p:nvSpPr>
          <p:cNvPr id="12" name="Text 1"/>
          <p:cNvSpPr txBox="1"/>
          <p:nvPr/>
        </p:nvSpPr>
        <p:spPr>
          <a:xfrm>
            <a:off x="3297371" y="3703343"/>
            <a:ext cx="2550846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8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Зеленые растения формируют до 98% массы живого вещества, обеспечивая фотосинтез и первичное производство органики в биосфере.
</a:t>
            </a:r>
            <a:endParaRPr lang="en-US" sz="1178" dirty="0"/>
          </a:p>
        </p:txBody>
      </p:sp>
      <p:sp>
        <p:nvSpPr>
          <p:cNvPr id="13" name="Text 2"/>
          <p:cNvSpPr txBox="1"/>
          <p:nvPr/>
        </p:nvSpPr>
        <p:spPr>
          <a:xfrm>
            <a:off x="6037529" y="3703343"/>
            <a:ext cx="2550846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8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и круговорот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8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играют ключевую роль в разложении органики, участвуют в круговороте элементов и составляют основу многих почвенных процессов.
</a:t>
            </a:r>
            <a:endParaRPr lang="en-US" sz="1088" dirty="0"/>
          </a:p>
        </p:txBody>
      </p:sp>
      <p:sp>
        <p:nvSpPr>
          <p:cNvPr id="14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живого вещества биосферы
</a:t>
            </a:r>
            <a:endParaRPr lang="en-US" sz="2700" dirty="0"/>
          </a:p>
        </p:txBody>
      </p:sp>
      <p:sp>
        <p:nvSpPr>
          <p:cNvPr id="15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функций живого вещества по Вернадскому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Газовая функция обеспечивает поддержание газового состава атмосферы, регулируя содержание кислорода и углекислого газа.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Энергетическая функция связана с накоплением и распределением энергии, главным образом за счет фотосинтеза растений.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Биогеохимическая функция участвует в круговороте химических элементов, обеспечивая их непрерывное движение.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Аккумуляционная функция ответственна за накопление элементов, а биотическая — за поддержание экосистемных взаимодействий между организмами.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862964" y="1729033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Газовая функция регулирует концентрации атмосферных газов, поддерживая жизненно важные условия для организмов.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77776" y="1729033"/>
            <a:ext cx="3509012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Энергетическая функция преобразует солнечную энергию в химическую, обеспечивая энергию пищевых цепей.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77777" y="3299736"/>
            <a:ext cx="3509010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Аккумуляционная функция концентрирует элементы в почвах и полезных ископаемых, а биотическая функция поддерживает биоразнообразие и пищевые сети.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62965" y="3299736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Биогеохимическая функция ответсвена за обмен веществ в биосфере, включая важные циклы углерода и азота.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Сущность основных функций живого вещества
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Биотическая функция: основа устойчивости экосистем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Регулирование численности видов и поддержание баланса между хищниками и их жертвами обеспечивают экологическую стабильность.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сложных трофических сетей и взаимосвязей способствует устойчивости и адаптивности сообществ.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растений насекомыми и животными обеспечивает воспроизводство и поддерживает видовое разнообразие экосистем.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веществ в биосфере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846650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Биогенное вещество образуется жизнедеятельностью организмов, включая кислород и органические соединения.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66525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Биокосное вещество — результаты взаимодействия живых организмов с окружающей средой, формирующее почвы и отложения.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966525" y="591588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Косное вещество формируется из минералов, воды и газов под воздействием физических и химических факторов.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Газовая функция живого вещества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вещество активно регулирует состав атмосферы, поддерживая баланс кислорода и углекислого газа посредством процессов фотосинтеза и дыхания, что критично для жизни на Земле.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 цианобактерии ежегодно выделяют около 160 миллиардов тонн кислорода, связывая углекислый газ, и способствуют формированию устойчивого газового состава.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 аэробные микроорганизмы потребляют кислород и выделяют углекислый газ, обеспечивая постоянный круговорот газов и стабильность атмосферы.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3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океана — главные поставщики кислорода
</a:t>
            </a:r>
            <a:pPr algn="l" indent="0" marL="0">
              <a:lnSpc>
                <a:spcPct val="100000"/>
              </a:lnSpc>
              <a:buNone/>
            </a:pPr>
            <a:r>
              <a:rPr lang="en-US" sz="10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Фитопланктон и морские водоросли продуцируют до 70% кислорода планеты, эффективно фотосинтезируя в верхних слоях океана. Их роль особенно важна для глобального газового баланса.
</a:t>
            </a:r>
            <a:endParaRPr lang="en-US" sz="1293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2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экосистемы — легкие Земли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Амазонские тропические леса, тайга и экваториальная зелень формируют значительную часть биомассы, стабилизируя концентрации кислорода и углекислого газа в атмосфере.
</a:t>
            </a:r>
            <a:endParaRPr lang="en-US" sz="1332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2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Болотные экосистемы и углеродный баланс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 поглощают крупные объемы метана и аккумулируют углерод в растительном веществе, снижая парниковый эффект и способствуя смягчению климатических изменений.
</a:t>
            </a:r>
            <a:endParaRPr lang="en-US" sz="1332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реализации газовой функции живого вещества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элементов: роль живого вещества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биогеохимических циклов на планете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2453" y="2097483"/>
            <a:ext cx="3675575" cy="216801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Энергетическая функция живого вещества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911213" y="1729033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Процессы фотосинтеза и хемосинтеза переводят солнечную энергию в химическую, создавая органическое вещество — основу питания для всех живых организмов в биосфере.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11213" y="3299736"/>
            <a:ext cx="3675575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цепь обеспечивает передачу энергии от автотрофов к консументам и редуцентам, при этом часть энергии теряется в виде тепла, формируя энергетическую пирамиду.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Биологическая аккумуляция элементов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 избирательно накапливают элементы: растения концентрируют калий, магний и фосфор для роста и обмена веществ.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содержат йод в концентрациях, значительно превышающих содержание в окружающей воде, что важно для биохимических процессов в морской среде.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Моллюски и леса аккумулируют кальций, обеспечивая формирование почв, известняков и минеральных месторождений.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Процессы накопления органики в биосфере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биологическая продукция концентрируется в экосистемах с высокой обеспеченностью водой и интенсивным фотосинтезом.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 тропических лесов и прибрежных зон в глобальной продукции органики подчёркивает их важность для биосферы.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экологических исследований, 2023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разложения и минерализации органики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846650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Сапротрофы перерабатывают растительную и животную массу, выделяя углекислый газ, воду и минеральные соли, необходимые для растений.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66525" y="2878550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Минерализация органики поддерживает непрерывность круговорота веществ, предотвращая её накопление и истощение почвенных ресурсов.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966525" y="591588"/>
            <a:ext cx="3227400" cy="168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Редуценты, такие как бактерии и грибы, разлагают мертвое органическое вещество, превращая его в простые неорганические соединения.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2849" y="471488"/>
            <a:ext cx="3829127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Динамическое равновесие в биосфере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4967846" y="471489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Автотрофы синтезируют органику приблизительно с такой же скоростью, с какой редуценты разлагают её, обеспечивая стабильность биосферы.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49083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между выделением кислорода и его потреблением поддерживает постоянство газового состава атмосферы, что важно для всех организмов.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67846" y="2720618"/>
            <a:ext cx="3612000" cy="19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этого равновесия вызывают экологические проблемы, такие как закисление водоемов и усиление парникового эффекта.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4649" y="457322"/>
            <a:ext cx="3822138" cy="19782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3814762" cy="19145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Человеческое воздействие на функции биосферы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735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 распашка целин приводят к снижению биомассы и биоразнообразия, нарушая жизненно важные экологические процессы.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64475" y="2810175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выбросы и рост городов увеличивают уровни парниковых газов, что провоцирует климатические изменения и деградацию экосистем.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функций живого вещества для будущего планеты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роли живого вещества в биосфере формирует основу для ответственного отношения к природе и устойчивого развития, необходимого для сохранения жизни на Земле.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2026-05-10T06:31:03Z</dcterms:created>
  <dcterms:modified xsi:type="dcterms:W3CDTF">2026-05-10T06:31:03Z</dcterms:modified>
</cp:coreProperties>
</file>