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предметов вокруг нас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Наблюдаем, сравниваем и узнаём предметы по их признакам.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предмет по его признакам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предмета есть заметные особенности: они помогают узнать вещь, сравнить её с другой и точно назвать. Иногда один предмет имеет сразу несколько признаков, и часть из них может меняться.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предметов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показывает, какой предмет больше, меньше, длиннее, короче, выше или ниже. Чтобы сравнение было точным, лучше смотреть сразу на несколько предметов и сопоставлять их между собой.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поверхность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материалу и поверхности можно узнать, из чего сделан предмет и какой он на ощупь. Дерево, бумага, стекло, ткань и резина ощущаются по-разному, как настоящие характеры.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подсказывает, на что похож предмет: на круг, квадрат, шар, овал или прямоугольник. По форме легко узнавать вещи даже тогда, когда они похожи по цвету или размеру.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делает предмет заметным и помогает быстро найти его среди других. Один и тот же предмет бывает ярким, светлым, тёмным или бледным, поэтому цвет нужно рассматривать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предмета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и овальная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похожа на мяч или монету, а овальная — на яйцо или дыню. Такая форма сразу бросается в глаза и помогает отличать предметы от других.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сравнивать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два предмета одного цвета, их можно отличить по форме. Например, мяч круглый, а яблоко тоже круглое, но коробка уже совсем другая — угловатая и ровная.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и короткая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предметы вытянуты в длину, например карандаш, линейка или ремешок. Другие, наоборот, короткие. Длина тоже относится к форме, потому что меняет внешний вид предмета.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и прямоугольная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коробка и тетрадь часто имеют прямоугольную форму, а плитка или салфетка могут быть квадратными. По углам и сторонам форма узнаётся очень быстро.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оттенок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часто первым привлекает внимание. Красный, синий, зелёный или жёлтый предмет легко увидеть среди других вещей, поэтому цвет помогает быстро находить нужную вещь в комнате или рюкзаке.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сразу заметен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отличаются только цветом, их легче не перепутать. Цвет помогает запоминать вещи, сортировать их и объяснять, какая именно игрушка или тетрадь нужна.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запоминать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цвет может быть ярким или спокойным, светлым или тёмным. Например, синий бывает почти небесным или очень тёмным, и от этого предмет выглядит по-разному.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разные оттенки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предметов цвет остаётся почти одинаковым, а у других может быть рисунок или узор. Поэтому при описании важно замечать не только основной цвет, но и дополнительные детали.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меняется не всегда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величина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какой предмет длиннее или короче. Это помогает отличить карандаш от ручки, верёвку от ленты и другие похожие вещи, которые отличаются именно длиной.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длину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обращают внимание на ширину. Один предмет может быть узким, а другой — широким, хотя по длине они похожи. Так сравнивают, например, книги, доски или коробки.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ширину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показывает, какой предмет выше или ниже. Это особенно заметно у стула, вазы, дерева или башни из кубиков. Высота помогает увидеть разницу даже у похожих предметов.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высоту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получается, когда рядом стоят два или три предмета. Тогда сразу видно, какой больше, а какой меньше. Один предмет сам по себе не всегда расскажет всю правду.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702" y="1479650"/>
            <a:ext cx="3957797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из которого сделан предмет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предметы обычно прочные и тёплые на ощупь, а бумажные — лёгкие и тонкие. Поэтому стол, книга и коробка из разных материалов служат по-разному.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бумага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лёгкий и может иметь разную форму, а резина обычно упругая и гибкая. Из этих материалов делают множество полезных вещей, которые удобно держать и переносить.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резина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прозрачное и хрупкое, а металл чаще твёрдый и тяжёлый. Стакан из стекла и ложка из металла выглядят совсем не одинаково, даже если оба предмета блестят.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металл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мягкая, может складываться и гнуться, поэтому из неё шьют одежду, полотенца и сумки. Материал сильно влияет на то, как предмет выглядит и как его используют.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в быту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аккуратном сравнении двумя руками детям проще понять, какой предмет тяжелее, а какой легче. Это важно, когда внешний вид не подсказывает ответ.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предмета можно сравнить руками, если один из них заметно легче другого.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«Признаки предметов»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 на ощупь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поверхность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Гладкий предмет приятно скользит под пальцами и не цепляется за кожу. Так ощущаются, например, стекло, лакированная поверхность или хорошо отполированная вещь.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Ощупываем осторожно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предметы можно трогать без разрешения, но если это безопасно, пальцы помогают узнать много нового. Ощупывание дополняет зрение и делает описание точнее.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 или твёрдо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предмет можно немного сжать, а твёрдый почти не меняет форму. Вата мягкая, камень твёрдый, и это хорошо заметно, даже если смотреть не очень внимательно.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поверхность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поверхность кажется неровной, чуть колючей или зернистой. Камень, наждачная бумага и некоторые ткани легко отличить именно по такому ощущению.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предметы по шагам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сравнения помогает замечать важные признаки и не пропускать детали.
</a:t>
            </a:r>
            <a:endParaRPr lang="en-US" sz="15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69236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538" y="3227236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предмета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еды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предметы созданы, чтобы помогать человеку за столом. Ложка, вилка и тарелка нужны для еды, поэтому их назначение легко понять по тому, как ими пользуются каждый день.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исправления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вещи помогают исправлять ошибки. Ластик стирает лишние линии, карандаш можно подточить, а точилка делает его снова удобным для письма. У таких предметов очень понятная задача.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предметы, которые придуманы для игр и движения. Мяч нужен, чтобы его бросали, катили, ловили и пинали. Такое назначение делает игру активной и весёлой.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нужна для чтения, узнавания нового и рассматривания картинок. У неё есть главное назначение, но иногда она ещё и украшает полку или помогает учиться вместе с другими книгами.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неживые предметы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у окна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тянется к солнечному лучу, шевелит лапками и внимательно смотрит вокруг. Он растёт, дышит и двигается сам, поэтому его относят к живым существам. Рядом на подоконнике стоит игрушечный кубик — он тоже яркий, но совсем другой.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камень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растёт дерево: весной на нём появляются листья, а потом новые веточки. Оно меняется со временем и нуждается в воде и воздухе. Камень рядом не растёт и не дышит, поэтому он неживой предмет.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 разные признаки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посмотреть, что у предметов одинаковое. Они могут быть круглыми, красными, мягкими или сделанными из одного материала. Общее помогает сразу объединить вещи в одну группу.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общее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заметить, чем предметы отличаются. Даже два похожих мяча могут быть разного размера, цвета или плотности. Такие детали не дают перепутать вещи между собой.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различие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предметы, смотрят не на один признак, а сразу на несколько. Так легче понять, какие из них похожи, а какие имеют заметные отличия и особенности.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внимательно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можно назвать предметы точнее. Если у них общая форма, но разный цвет и материал, это уже помогает выбрать нужную вещь и описать её без ошибок.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признаки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предметов часто называют словами-описаниями. Они отвечают на вопросы какой? какая? какое? и помогают точно передать цвет, форму, размер или материал без длинных объяснений.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больше слов-признаков, описание становится интереснее. Вместо простого ответа ученик может сказать: большой красный мяч или мягкое пушистое полотенце. Сразу видно, что он наблюдательный.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высказывание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прилагательных можно сказать, что мяч круглый, снег белый, стол деревянный, а шарик лёгкий. Такие слова делают речь ясной и помогают не путать один предмет с другим.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сравнения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ребёнок знает таких слов, тем легче ему рассказывать о вещах дома, в классе и на улице. Речь становится точнее, а поиск нужного предмета — почти как игра.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речи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предметов по признакам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объединять предметы в группы по одному или нескольким признакам.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 школе и дома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признаки помогают быстро узнать свои вещи: синюю тетрадь, большой учебник, мягкий пенал или яркую папку. Когда предметы похожи, именно детали подсказывают, что брать.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каждый день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вещи, обычный день становится легче. Ребёнок быстрее собирает рюкзак, убирает комнату и раскладывает предметы по местам, почти как маленький помощник.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мы тоже всё сравниваем по признакам. Чашка может быть керамической, тарелка — круглой, стул — деревянным, а полотенце — мягким и длинным. Так вещи проще находить.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наблюдательность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игре нужно отыскать предмет, который похож на образец. Важно замечать форму, цвет, размер и материал, чтобы не ошибиться. Иногда похожие вещи отличаются всего одной маленькой деталью.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такой же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ищут общие признаки у двух или трёх предметов. Они могут быть круглыми, мягкими или деревянными. Игра учит сравнивать спокойно и внимательно, без спешки и смешных промахов.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похожи?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сначала запоминают несколько предметов, а потом одну вещь убирают или меняют. Игрок должен заметить перемену. Такая игра тренирует внимание и помогает лучше удерживать признаки в памяти.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изменилось?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описания предмета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пропустить важные признаки и выстроить описание в правильном порядке.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признаки важны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просто смотрит на предметы и замечает их признаки. Он узнаёт, что вещи могут быть похожими или разными, и начинает внимательнее относиться к окружающему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выбор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признаки помогают сравнивать предметы, выбирать нужную вещь и объяснять свой выбор. Это полезно на уроках, дома и в играх, когда важно не перепутать похожие предметы.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выводы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ребёнок учится делать аккуратные выводы и говорить о вещах точнее. Чем больше признаков он замечает, тем увереннее описывает предметы и быстрее находит нужное.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предметы можно узнать по признакам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цвет, размер, материал, вес, поверхность и назначение помогают узнавать предметы без ошибок. Если внимательно смотреть вокруг, мир становится понятнее, а описание вещей — точнее и интереснее.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2026-05-25T19:59:59Z</dcterms:created>
  <dcterms:modified xsi:type="dcterms:W3CDTF">2026-05-25T19:59:59Z</dcterms:modified>
</cp:coreProperties>
</file>