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приведения: как быстро находить значения тригонометрических функций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сводят углы 90°±α, 180°±α, 270°±α, 360°±α к опорному α без вычислений.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формул приведения в курсе геометрии 10 класса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sin, cos, tg и ctg на единичной окружности формулы приведения помогают работать с тупыми и «почти прямыми» углами. Так 120°, 150°, 210°, 330° превращаются в вычислимые через острый угол α. Далее это база для уравнений, преобразований и графиков.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точки: sin и cos «живут» на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точка задаётся координатами (cos α, sin α). Стоит повернуть радиус, и вместе с ним меняются и координаты, и знаки. Именно поэтому один и тот же опорный угол помогает восстановить значения функций для других углов.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на 90°, 180°, 270° и 360° задают смену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90° меняет роли осей: синус начинает соответствовать тому, что раньше определялось косинусом. Повороты на 180° переворачивают знак, а полный оборот возвращает структуру значений с учётом периодичности. На рисунке это видно по точкам в четырёх четвертях.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 основа формул приведения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по четвертям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sin, cos, tg и ctg зависит от того, в какой четверти оказывается конечная сторона угла. tg и ctg определяются отношением sin и cos, поэтому их знаки согласуются с этой парой.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простое: сначала определяйте четверть конечного положения угла — и только потом записывайте знаки для sin и cos, а tg и ctg получают их из дроби.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 определение tg x = sin x / cos x, ctg x = cos x / sin x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формул приведения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угол из «неудобных» групп сначала сводят к острому опорному углу α, где 0°&lt;α&lt;90°. Это помогает заменить неизвестные значения на табличные через sin α и cos α.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углов 90°±α и 270°±α происходит взаимная перестановка sin и cos, а также меняются местами tg и ctg. Для углов 180°±α и 360°±α обычно сохраняется тип функции, но меняется знак.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нужно контролировать особенно внимательно: tg x = sin x / cos x и ctg x = cos x / sin x. Их знак определяется знаками числителя и знаменателя, то есть sin и cos в выбранной четверти.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формул приведения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формулы опирается на вид угла (90°±α, 180°±α, 270°±α, 360°±α), затем — на четверть конечной стороны угла.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углов вида 90°±α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углов рядом с 90° меняются местами sin и cos: sin(90°−α)=cos α, cos(90°−α)=sin α. Точно так же тангенс и котангенс меняются местами: tg(90°−α)=ctg α, ctg(90°−α)=tg α.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имеет вид 90°+α, то он оказывается во II четверти. Поэтому sin сохраняет положительный знак, а cos, tg и ctg меняют знак относительно значений при остром α.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соотношения удобны, когда в задачах встречаются 30°, 45°, 60° и их «приближённые к 90°» аналоги. Тогда ответ получается через стандартные значения sin и cos без калькулятора.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085" y="787575"/>
            <a:ext cx="649583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приведения в одной таблице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выбрать нужное преобразование для углов четырёх типов. Для 90° и 270° происходит обмен sin ↔ cos и tg ↔ ctg; для 180° и 360° чаще сохраняется вид функции, но меняется знак по четвертям.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правильно выделили α и определили группу углов, дальше остаётся только проверить четверть и проставить знаки, особенно для tg и ctg.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окружность, знаки по четвертям и периодичность функций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углов вида 180°±α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углов рядом с 180° сохраняется вид функции: синус остаётся синусом, косинус — косинусом, тангенс — тангенсом. Меняется только знак в зависимости от того, «с какой стороны» находится конечная сторона угла.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соотношения для 180°−α таковы: sin(180°−α)=sin α, cos(180°−α)=−cos α, tg(180°−α)=−tg α, ctg(180°−α)=−ctg α. Здесь знак «переключается» через отрицательный косинус или синус в знаменателе.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угла 180°+α знак меняется аналогично переходу к III четверти: если для 180°−α мы смотрим на расположение в II четверти, то теперь конечная сторона оказывается в III. Поэтому sin и cos берут отрицательные значения по четвертям.
</a:t>
            </a:r>
            <a:endParaRPr lang="en-US" sz="1009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формулы особенно удобны, когда нужно вычислять значения в диапазоне 90°–270°. Один раз разобравшись с четвертью для 180°−α и 180°+α, вы сможете быстро переносить ответы на родственные углы.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сдвиг показывает, что тангенс и котангенс повторяются при повороте на пол-оборота.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270°±α синус и косинус снова меняются местами, а знаки задаются IV и III четвертями. Для 360°±α вид функции сохраняется, но учитывается периодичность.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тригонометрических функций и знаки на единичной окружности
</a:t>
            </a:r>
            <a:endParaRPr lang="en-US" sz="78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25" y="1512375"/>
            <a:ext cx="198450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tg и ctg требуют особого внимания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Зависят от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— это отношение двух функций: tg x = sin x / cos x и ctg x = cos x / sin x. Поэтому знак и существование зависят не от одной функции, а от обеих.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дробь «ломается»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знаменатель равен нулю, значение не определяется. Например, tg не определён при x = 90° + 180°k, а ctg не определён при x = 180°k, где k — целое число.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проверять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преобразовании выражений формулы приведения обязательно сопровождаются контролем области определения. Иначе можно получить ответ, который противоречит условиям задачи или «забывает» запрещённые углы.
</a:t>
            </a:r>
            <a:endParaRPr lang="en-US" sz="11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знаков на окружности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sin и cos связаны с полуплоскостями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координаты точки равны (cos α, sin α), поэтому sin определяет, в какой полуплоскости находится точка по вертикали. Положительный sin относится к верхней полуплоскости, отрицательный — к нижней; это видно по направлению радиуса.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tg и ctg согласуются с произведением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Аналогично, cos отвечает за положение по горизонтали: положительный cos соответствует правой полуплоскости, отрицательный — левой. Знаки tg и ctg согласуются с комбинацией знаков sin и cos: где один множитель меняется, меняется и знак дроби.
</a:t>
            </a:r>
            <a:endParaRPr lang="en-US" sz="10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формул приведения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часто путают углы 180°−α и 180°+α. Из-за этого меняют знак неправильно: одна формула сохраняет sin, а другая приводит к другому расположению по четверти, и ответ получается неверным.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при неверном определении четверти. Углы вида 120°, 150°, 210°, 330° легко «сбить», если сразу не определить конечное положение радиуса на окружности в градусах.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ошибка — заменять sin на cos без учёта типа угла, то есть применять правила для 90°±α к случаям 180°±α. Такая подмена ломает не только знак, но и сам смысл преобразования.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tg и ctg особенно важно помнить о точках неопределённости. Если в ходе преобразований «выпадает» знаменатель, значение должно быть исключено. В задачах с градусными мерами это проверяют до финальной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 на примерах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исходный угол, опорный угол и итоговое значение. По ним удобно тренировать выбор правильной формулы приведения и знака.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опорные углы 30° и 45° дают разные знаки и иногда разные типы функций, потому что меняется четверть конечной точки на единичной окружности.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преобразования по формулам приведения и выбору опорных углов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277800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481" y="1277800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763" y="2927725"/>
            <a:ext cx="166275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формул приведения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без вычислителя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позволяют сводить «неудобные» углы к опорным 30°, 45° и 60°, где sin, cos, tg и ctg известны. Это ускоряет вычисления и снижает риск арифметических ошибок.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упрощении выражений важно превратить сумму углов в набор синусов и косинусов удобного вида. Приведение помогает привести всё к одним и тем же базовым значениям, а затем аккуратно сократить.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 экзаменационные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типичных задачах требуется получить ответ, используя преобразования без лишних вычислений. Умение выбирать правильную формулу по виду угла 90°±α, 180°±α и т. п. экономит время на проверке.
</a:t>
            </a:r>
            <a:endParaRPr lang="en-US" sz="1141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углов и стандартных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видеть системность: углы вроде 120°, 135°, 150°, 210°, 225° и 330° связаны с базовыми значениями благодаря симметрии окружности. Это делает запоминание более осмысленным.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с учётом формул приведения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алгоритма для преобразования тригонометрического уравнения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 приведения с периодичностью функций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и cos: период 360°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sin и cos полный оборот возвращает точку в исходное положение. Поэтому значения повторяются при добавлении 360° без изменения знака.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 и ctg: период 180°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тангенса и котангенса период меньше: поворот на 180° сохраняет отношение координат. В результате набор значений повторяется, но знаки учитываются по четверти.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одинаковые ответы у разных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переводят углы в опорные, а периодичность объясняет совпадения значений. Так стандартные результаты появляются, например, у 30°, 150°, 210° и 330°.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9460" y="787575"/>
            <a:ext cx="524508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справочник: что меняется в формулах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таблица помогает быстро выбрать тип преобразования. Основной ориентир — вид угла и соответствующая четверть на единичной окружности.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распадаются на четыре системных случая. Для каждого случая заранее известно, нужна ли замена sin и cos, и как изменятся знаки у tg и ctg.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приведения на основе единичной окружности и знаков по четвертям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формул приведения для дальнейшего изучения тригонометрии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становятся «мостом» к более сложным преобразованиям: к формулам двойного угла, основному тождеству sin²x+cos²x=1 и преобразованиям сумм и произведений. Без них упрощение часто теряет стройность.
</a:t>
            </a:r>
            <a:endParaRPr lang="en-US" sz="1065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уверенность в формулах приведения заметно помогает при решении тригонометрических уравнений и при работе с графиками: вы заранее понимаете, какие значения повторяются и как меняется знак при переходе между четвертями.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систематическое применение тренирует выбор корректных замен и контроль знаков. Поэтому в задачах на упрощение выражений, вычисление значений и доказательство тождеств вы быстрее сводите всё к стандартным формам.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— быстрый путь от любого угла к ответу
</a:t>
            </a:r>
            <a:endParaRPr lang="en-US" sz="2917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связывают любой «неудобный» угол с острым опорным углом и помогают быстро определить значения тригонометрических функций. Основа — единичная окружность, знаки по четвертям и периодичность sin, cos, tg, ctg.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2026-05-13T10:36:08Z</dcterms:created>
  <dcterms:modified xsi:type="dcterms:W3CDTF">2026-05-13T10:36:08Z</dcterms:modified>
</cp:coreProperties>
</file>