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имён существительных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существительные меняются от одного предмета к нескольким.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людей, животных, предметы и явления. Они отвечают на вопросы кто? что? и могут менять форму по числам: кот — коты, книга — книги.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существительном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показывает, что предмет, человек или явление названо в одном экземпляре. Так мы понимаем: речь идёт об одном, а не о целой компании.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слов: дом, ручка, ученик, солнце. Эти слова помогают точно представить один предмет и не перепутать его с несколькими.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стоит в единственном числе, в предложении легче понять, о чём именно говорится. Это особенно полезно при чтении и письме.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существительных во множественном числе меняется окончание. По этой изменённой форме можно быстро заметить, что слово стоит не в одном, а в нескольких числах.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предметов, людей или явлений несколько. Это может быть два, три, пять и даже больше — сколько угодно, лишь бы не один.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дома, ручки, ученики, солнца. Сразу видно, что предметов стало больше, и слово выглядит немного иначе.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— два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существительных есть пара форм: стол — столы, гриб — грибы, книга — книги. Слово как будто надевает другую «одёжку» для другого числа.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меняется по числам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одинаковым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 остаётся похожей, поэтому легко узнать знакомое слово. Меняется окончание, а смысл остаётся почти тем же: предмет тот же, только его стало больше.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299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4399" y="4186700"/>
            <a:ext cx="3771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 без пары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не образуют обычную пару по числам. Такие слова лучше просто запомнить, чтобы не искать у них несуществующего двойника.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употребляются только в единственном числе, другие — только во множественном. Это зависит от значения слова, а не от желания учебника.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одно число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относятся, например, молоко, смелость, ножницы, брюки. У каждого слова своя особенность, поэтому оно живёт по собственным правилам.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 привычному правилу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меняется по числам, нужно определить, что оно обозначает. Тогда легче понять, к какому случаю оно относится и как его использовать.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называют то, что нельзя просто посчитать по одному. Их нужно узнавать по смыслу и запоминать как особые случаи.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единственное число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названия веществ, качеств и состояний: молоко, сахар, тишина, радость, листва. Они обозначают не отдельные предметы, а одно целое.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существительных нет обычной формы множественного числа. Нельзя сказать «молоки» или «радости» в таком же значении, как у обычных предметов.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множественное число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всегда стоят во множественном числе: часы, санки, лыжи, ворота, очки. У них нет привычной формы единственного числа.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слова называют предметы, которые состоят из двух частей или воспринимаются как одно целое. Поэтому они и ведут себя особенным образом.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такое слово, не нужно пытаться сделать из него форму одного предмета. Лучше сразу запомнить: это слово дружит только со множественным числом.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число существительного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понять, в каком числе стоит слово и есть ли у него пара.
</a:t>
            </a:r>
            <a:endParaRPr lang="en-US" sz="15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Окончания-подсказки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у многих существительных появляются окончания -ы, -и, -а, -я: столы, книги, города, моря. По ним слово сразу выглядит иначе.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окончания бывают разными, а иногда их почти не видно: стол, книга, море. Это тоже важная подсказка для внимательного читателя.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не только узнать число, но и правильно прочитать слово в предложении. Маленький хвостик слова часто подсказывает очень многое.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сравни слово с похожей формой: книга — книги, дом — дома. Такая проверка работает быстро и почти без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понять смысл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существительного сразу подсказывает, о скольких предметах говорится: об одном или о нескольких. Это помогает быстрее понять текст и не перепутать смысл слова в предложении.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сравниваем пары слов, разница становится очень заметной: лист — листья, носок — носки, карандаш — карандаши. Такие примеры удобно рассматривать с картинками и счётом предметов.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стоит в единственном числе, рядом с ним обычно стоят слова, которые тоже говорят об одном предмете: новый карандаш, яркая звезда, тихая улица.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 предложении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меняются не только существительные. Прилагательные тоже подстраиваются под них: новые карандаши, яркие звёзды, тихие улицы. Предложение звучит согласованно и естественно.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тоже помогают определить число: книга лежит на столе, книги лежат на столе. По окончанию слова видно, один предмет назван или несколько.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в предложении согласованы по числу, смысл становится понятнее с первого взгляда. Это особенно важно при чтении, письме и выполнении упражнений.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13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100" y="1604408"/>
            <a:ext cx="521700" cy="46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тренировки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леса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паре легко увидеть переход от одного предмета к нескольким. Слово остаётся узнаваемым, а окончание помогает показать множественное число.
</a:t>
            </a:r>
            <a:endParaRPr lang="en-US" sz="1344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— руки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меняется форма слова, но значение сохраняется. Такая пара помогает заметить, что предметов стало больше, а основа слова остаётся близкой.
</a:t>
            </a:r>
            <a:endParaRPr lang="en-US" sz="1344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— окна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особенно удобна для сравнения на картинке: одно окно и несколько окон. По окончанию сразу видно, в каком числе стоит слово.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—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слово меняется заметнее, чем в обычных парах. Такие примеры полезно запоминать, потому что они часто встречаются в речи и учебных текстах.
</a:t>
            </a:r>
            <a:endParaRPr lang="en-US" sz="1344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реки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показывает, как одно слово может назвать несколько похожих предметов. Число помогает быстро понять, сколько рек имеется в виду.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примерах ребёнок — дети, человек — люди, ухо — уши требуют запоминания особенно внимательно.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при изменении числа образуют необычные формы, поэтому их лучше выучить как готовые пары, а не по общему 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встречаются редкие случаи, когда имя собственное связано с группой людей или названием семьи. Но на уроках важнее помнить главное: собственное имя обычно указывает на один объект.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и число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чаще всего называют один конкретный объект: человека, город, реку, питомца. Поэтому Маша, Москва и Волга обычно воспринимаются как слова об одном предмете.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число обычно не меняется, потому что они выделяют один особенный объект среди многих. Это помогает не путать собственное имя с обычным названием.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числе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какое слово является существительным, и задать к нему вопрос кто? или что?.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Понять количество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надо решить, о чём идёт речь: об одном предмете или о нескольких. Это и подсказывает число.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пару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можно изменить слово и получить другую форму, стоит сравнить их: дом — дома, книга — книги.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Запомнить без пары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второй формы нет, слово нужно запомнить как слово только одного числа: молоко, ножницы, смелость.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вокруг нас в школьной жизни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дневник и целая стопка тетрадей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дневник, а рядом — тетради, тетради и ещё раз тетради. В одном уголке класса стоит один предмет, а рядом — уже несколько похожих вещей. Так число видно даже без длинных объяснений.
</a:t>
            </a:r>
            <a:endParaRPr lang="en-US" sz="113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Парта, стулья и звонок на урок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легко заметить, как слова меняются по числам. Одна парта, но несколько стульев; один звонок, но много перемен за день. Школьная жизнь сама подсказывает удачные примеры для сравнения.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можно посчитать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пенале, книги на полке, окна в классе — всё это помогает потренироваться в определении числа. Когда предметы знакомы и их можно пересчитать, правило запоминается быстрее и веселее.
</a:t>
            </a:r>
            <a:endParaRPr lang="en-US" sz="11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числа в слове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определить число существительного в упражнении или в тексте без лишней путаницы.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по теме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пары слов: дом — дома, лист — листья, друг — друзья. Такое задание помогает быстро замечать, как слово меняется при переходе от одного числа к другому.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слова на два столбика: единственное число и множественное число. Для проверки подойдут знакомые слова из класса, дома и природы, чтобы не путаться.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правильную форму в предложении: книга лежит или книги лежат, карандаш сломан или карандаши сломаны. Так число учится не только по слову, но и по смыслу предложения.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короткие цепочки: дом — дома — домик, лист — листья — листик. Игровой ряд помогает увидеть, что слова могут быть похожи, но выполнять разные роли.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числе 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бывает в единственном и множественном числе, а число показывает, один предмет назван или несколько. Если потренироваться, ошибка вряд ли спрячется надолго.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2026-05-21T20:12:22Z</dcterms:created>
  <dcterms:modified xsi:type="dcterms:W3CDTF">2026-05-21T20:12:22Z</dcterms:modified>
</cp:coreProperties>
</file>