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может быть рядом и оставаться живой и чистой.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Природоохранные территории
</a:t>
            </a:r>
            <a:endParaRPr lang="en-US" sz="2847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ООПТ
</a:t>
            </a:r>
            <a:endParaRPr lang="en-US" sz="33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природе нужна защита там, где человек особенно активно строит, отдыхает и использует ресурсы. Именно поэтому ООПТ занимают важную часть страны.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ООПТ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403657" y="1256092"/>
            <a:ext cx="44196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режим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территория суши или воды, где действуют особые правила. Они ограничивают опасную для природы деятельность и помогают сохранить природный облик участка.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403657" y="2096906"/>
            <a:ext cx="44196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таких участках защищают редкие растения, животных и места их жизни. Это важно, когда обычная хозяйственная деятельность может нарушить природное равновесие.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394069" y="2972841"/>
            <a:ext cx="44196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ландшафты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ООПТ сохраняют леса, реки, болота, горы и другие ландшафты. Благодаря этому дети и взрослые могут видеть природу такой, какой она была раньше.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403657" y="3848790"/>
            <a:ext cx="44196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будущих поколений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территории нужны не только сегодня, но и в будущем. Они помогают учёным, туристам и школьникам лучше понимать природу и беречь её.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ООПТ отличаются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5487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строительства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обычной местности люди свободнее строят дороги, дома и другие объекты. На ООПТ такие действия ограничены, чтобы не разрушать природную среду и её обитателей.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9803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правил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строже следят за чистотой, тишиной и поведением посетителей. Нельзя оставлять мусор, шуметь, ломать растения и тревожить животных без необходимости.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093350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помогают природе постепенно восстанавливаться после прежнего воздействия человека. Даже небольшой перерыв в хозяйственной нагрузке делает место более устойчивым и спокойным.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093350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режимы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каждой территории устанавливают свой режим. Где-то разрешены прогулки, а где-то важнее полная тишина и минимум вмешательства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600" y="3171464"/>
            <a:ext cx="8381700" cy="15142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5800" y="363700"/>
            <a:ext cx="66690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охрана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55725" y="1944562"/>
            <a:ext cx="15855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цели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что именно нужно сохранить: редкий вид, лес, водоём или целый природный комплекс. От этой цели зависит строгий или более мягкий режим охраны.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2067494" y="1944200"/>
            <a:ext cx="15855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вреда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ограничивают опасные действия: вырубку, охоту, загрязнение, строительство и езду вне разрешённых мест. Такие меры снижают нагрузку на природную территорию.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3779244" y="1944200"/>
            <a:ext cx="15855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регулярно наблюдают за животными, растениями и состоянием воды. Наблюдения показывают, становится ли территории лучше или появляются новые проблемы.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5491004" y="1944200"/>
            <a:ext cx="15855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пожаров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уделяют пожарам, потому что они быстро повреждают большие участки природы. Для этого готовят маршруты, связь и планы действий на случай возгорания.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7202775" y="1944200"/>
            <a:ext cx="15855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Экопросвещение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Посетителям объясняют, как вести себя в природе: не мусорить, не ломать ветки, не пугать животных. Просвещение помогает соблюдать правила без лишних напоминаний.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299131"/>
            <a:ext cx="3709500" cy="1260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ООПТ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ООПТ бывают разными по режиму посещения и уровню ограничений, но все они служат одной цели — сохранить природные ценности.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цель охраны, тем строже или мягче режим территории.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видам особо охраняемых природных территорий России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0405" y="1056050"/>
            <a:ext cx="2823089" cy="303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Заповедник: строгая охрана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355800" y="15487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задача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 создают для сохранения природы почти без вмешательства человека. Здесь важно наблюдать, как развиваются экосистемы, а не перестраивать их под нужды посетителей.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55800" y="29803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Жёсткие ограничения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массовые прогулки, охота, сбор растений и шумные мероприятия здесь не допускаются. Это помогает не тревожить животных и не повреждать природные процессы.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0993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ценны для науки, потому что в них можно изучать природные изменения в относительно спокойных условиях. Такие данные помогают лучше понимать экосистемы.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230993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Осторожное посещение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вмешательство может быть вредным, поэтому посещение часто возможно только по специальным маршрутам и с разрешения. Это сохраняет уникальность места.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2050721"/>
            <a:ext cx="4231200" cy="16862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и отдых в нацпарке
</a:t>
            </a:r>
            <a:endParaRPr lang="en-US" sz="3300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парк объединяет защиту природы и организованный отдых. Посетители могут гулять и наблюдать, если соблюдают правила и не вредят территории.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национальном парке отдых возможен, но только в рамках установленных правил.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режиму национальных парков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Заказники и памятники природы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403657" y="1256092"/>
            <a:ext cx="44196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охраняют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Заказник защищает не всю природу сразу, а отдельные виды животных, растения или важные участки местности. Поэтому правила здесь могут быть разными и зависят от цели охраны.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403657" y="2096906"/>
            <a:ext cx="44196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есть ограничения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заказнике нередко ограничивают охоту, вырубку, сбор растений или посещение отдельных зон. Такие меры помогают сохранить места, где животные кормятся, прячутся и выводят потомство.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394069" y="2972841"/>
            <a:ext cx="44196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Конкретный объект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 природы охраняет конкретный объект: озеро, скалу, родник, старое дерево или рощу. Даже небольшой участок может иметь большую научную и природную ценность.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403657" y="3848790"/>
            <a:ext cx="44196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территории обычно меньше по площади, чем заповедники и национальные парки, но тоже очень важны. Они сохраняют редкие и особенно уязвимые части природы.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болот и лесов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5487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болот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очищают воду естественным образом, задерживают избыток влаги и смягчают паводки. Для многих птиц это безопасные места гнездования и отдыха во время перелётов.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9803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лесов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поддерживают влажность, дают тень, защищают почву от разрушения и служат домом множеству животных. Без них многие виды теряют укрытие и корм.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093350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 нарушении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болото осушить или загрязнить, исчезают места для журавлей, куликов и других птиц. Нарушение леса сокращает численность белок, сов и грибов.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093350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для всей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таких территорий помогает сохранять целые природные цепочки. Когда защищён один участок, выигрывают и растения, и животные, и люди, которым нужна чистая вода.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биологическая разнобразность
</a:t>
            </a:r>
            <a:endParaRPr lang="en-US" sz="2168" dirty="0"/>
          </a:p>
        </p:txBody>
      </p:sp>
      <p:sp>
        <p:nvSpPr>
          <p:cNvPr id="10" name="Text 2"/>
          <p:cNvSpPr txBox="1"/>
          <p:nvPr/>
        </p:nvSpPr>
        <p:spPr>
          <a:xfrm>
            <a:off x="355775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в 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видов живёт на одной территории, тем устойчивее природная система: одни растения кормят насекомых, те — птиц, а крупные животные поддерживают равновесие в цепях питания.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491188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Шанс выжить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лес, луг или болото сохраняются без разрушения, животные находят укрытия, пищу и места для размножения. Тогда популяции не сокращаются резко после засухи, холодной зимы или пожара.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26600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ООПТ помогают сохранять редкие виды, которые легко исчезают из-за вырубки, загрязнения или строительства. Для них важны даже небольшие участки подходящей среды, где можно спокойно жить и расти.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762013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всех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разнообразие полезно и людям: оно поддерживает чистую воду, плодородную почву и природное равновесие. Чем богаче природа, тем легче ей восстанавливаться после изменений.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участками природы
</a:t>
            </a:r>
            <a:endParaRPr lang="en-US" sz="2767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полосы, речные долины и зелёные коридоры уменьшают изоляцию местообитаний.
</a:t>
            </a:r>
            <a:endParaRPr lang="en-US" sz="99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наблюдения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помогает заметить изменения раньше, чем они станут заметны всем посетителям. Это важно для редких видов, воды, леса и пожарной безопасности.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наблюдениям видно, что учёт ведут сразу по нескольким направлениям. Это помогает вовремя принять меры и проверить, как меняется территория.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Условный пример данных мониторинга ООПТ для учебной иллюстрации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охраняет территорию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5810" y="2359850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Патруль и 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Инспекторы регулярно обходят маршруты, проверяют знаки, кострища и стоянки. Такой контроль помогает быстро заметить нарушения и не допустить вреда растениям, животным и почве.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90572" y="2359225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посетителям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туристам нужна помощь, сотрудники подсказывают безопасный путь, напоминают правила и объясняют, почему нельзя сходить с тропы. Это делает посещение территории понятным и спокойным.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25310" y="2359225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на угрозы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возникает небольшой очаг огня, рейнджеры действуют сразу: сообщают о проблеме, ограничивают доступ и помогают тушению до приезда специальных служб. Быстрая реакция особенно важна летом.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60060" y="2359225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Сообщения и данные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о нарушениях, редких видах и состоянии территории передают в администрацию и учёным. Так охрана природы строится не только на обходах, но и на точной информации.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угрозы остаются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355800" y="1548725"/>
            <a:ext cx="2624400" cy="8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Незаконная охота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Браконьерство опасно тем, что нарушает пищевые цепи и уменьшает численность животных, особенно редких. Даже один незаконный случай может повлиять на целую группу видов.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55800" y="2492594"/>
            <a:ext cx="2624400" cy="8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Свалки и отходы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портит внешний вид территории, загрязняет почву и воду, а ещё может травмировать птиц и зверей. Пластик и стекло долго не разлагаются и остаются в природе годами.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55800" y="3436468"/>
            <a:ext cx="2624400" cy="8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Неосторожный огонь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Костры вне разрешённых мест легко становятся причиной пожара, особенно в сухую погоду и при ветре. Огонь быстро переходит на траву, кусты и лесную подстилку.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093350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Чужие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виды вытесняют местные растения и животных, если попадают в новую среду. Они меняют привычные условия и делают жизнь редких видов более трудной.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6093350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пожары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уничтожают гнёзда, укрытия и кормовую базу, а после них природе нужно много времени на восстановление. Особенно сильно страдают молодые леса и болотные участки.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550067"/>
            <a:ext cx="3709500" cy="758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вести себя в природе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посещения помогают сохранить природу и делают прогулку безопасной для всех.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простые правила снижают вред для природы. Если их соблюдать, территория дольше остаётся чистой, спокойной и безопасной для животных.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посетителей природных территорий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813" y="1495864"/>
            <a:ext cx="657000" cy="5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8895" y="1459364"/>
            <a:ext cx="657000" cy="65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3978" y="1459364"/>
            <a:ext cx="657000" cy="65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73036" y="1451264"/>
            <a:ext cx="589050" cy="67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делать школьник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Волонтёрские уборки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уборках помогает убрать пластик, стекло и другой мусор с троп и берегов. Для территории это не просто порядок, а защита почвы, воды и животных от опасных предметов.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местных растений поддерживает восстановление участков, где пострадал растительный покров. Важно выбирать именно местные виды, чтобы не нарушать природный баланс и не занести чужие растения.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Учёт птиц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 птицами учит замечать сезонные изменения и вести точные записи. Эти данные могут пригодиться учёным, если их собрать аккуратно и передать в общую базу.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заметки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о первых цветах, прилёте птиц, листопаде и льде на реке помогают видеть, как меняется природа по сезонам. Такие наблюдения становятся частью гражданской науки.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искать ООПТ рядом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на карте
</a:t>
            </a:r>
            <a:pPr algn="l" indent="0" marL="0">
              <a:lnSpc>
                <a:spcPct val="100000"/>
              </a:lnSpc>
              <a:buNone/>
            </a:pPr>
            <a:r>
              <a:rPr lang="en-US" sz="15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ближайшая ООПТ находится совсем рядом, но о ней просто не знают. Карта показывает лесопарк, заказник или памятник природы, до которых можно дойти пешком или доехать с классом.
</a:t>
            </a:r>
            <a:endParaRPr lang="en-US" sz="1521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Посмотреть на сайте
</a:t>
            </a:r>
            <a:pPr algn="l" indent="0" marL="0">
              <a:lnSpc>
                <a:spcPct val="100000"/>
              </a:lnSpc>
              <a:buNone/>
            </a:pPr>
            <a:r>
              <a:rPr lang="en-US" sz="15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сайте заповедника часто есть схемы троп, правила посещения и короткие рассказы о животных. Это помогает заранее понять, как вести себя на маршруте и что можно увидеть.
</a:t>
            </a:r>
            <a:endParaRPr lang="en-US" sz="1521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маршрут
</a:t>
            </a:r>
            <a:pPr algn="l" indent="0" marL="0">
              <a:lnSpc>
                <a:spcPct val="100000"/>
              </a:lnSpc>
              <a:buNone/>
            </a:pPr>
            <a:r>
              <a:rPr lang="en-US" sz="15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экопросветительские ресурсы собирают новости, фотографии и советы для прогулок. Там легко найти места для выходного дня и узнать, какие территории особенно интересны для наблюдений.
</a:t>
            </a:r>
            <a:endParaRPr lang="en-US" sz="152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выбрать на тропе?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Мини-кейс показывает, как выбор посетителя влияет на птиц и состояние тропы.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6275" y="1306500"/>
            <a:ext cx="74514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под нашей защитой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Природоохранные территории сохраняют то, что нельзя восстановить быстро: редкие виды, воду, леса и тишину. Их успех зависит от правил, науки и наших ежедневных привычек.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2026-07-27T00:41:48Z</dcterms:created>
  <dcterms:modified xsi:type="dcterms:W3CDTF">2026-07-27T00:41:48Z</dcterms:modified>
</cp:coreProperties>
</file>