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пища — это вкусно и полезно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еда помогает расти, учиться и играть без усталости.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 даёт силы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телу нужна энергия, как игрушке нужны батарейки. Завтрак, обед, ужин, вода и сон помогают расти, бегать, учиться и легко запоминать новое.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еду полезной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организму работать правильно и защищают от болезней. Когда на тарелке есть овощи, фрукты и другие свежие продукты, телу легче оставаться бодрым и крепким каждый день.
</a:t>
            </a:r>
            <a:endParaRPr lang="en-US" sz="1242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нужен мышцам, коже и костям, чтобы они становились сильнее. Его можно получить из яиц, рыбы, курицы, творога и бобовых, если есть их регулярно.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Сытость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Крупы, каши и хлеб из цельного зерна помогают не чувствовать голод слишком быстро. Они дают спокойную энергию для уроков, прогулки и активных игр после школы.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лишней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обычно не бывает слишком сладкой, солёной или жирной. Так желудку легче справляться с обедом, а зубам и телу проще оставаться здоровыми.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с разными продуктами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тарелки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занимают большую часть тарелки, потому что они добавляют цвет, вкус и пользу. Чем больше разных оттенков, тем интереснее и полезнее получается обед.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хлеб или макароны из круп помогают получить энергию на долгое время. После такой еды легче внимательно слушать на уроке и не хотеть перекусить через пять минут.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Белковое 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Яйца, рыба, курица, творог или бобовые делают обед более полноценным. Они помогают телу расти, а после подвижных игр быстрее возвращают силы.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каждый день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 каждом кусочке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груши, морковь и ягоды помогают организму получать витамины и воду. Такие продукты делают питание ярким, а тарелку — похожей на маленькую радугу.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для живота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содержат клетчатку, которая помогает животу работать спокойно и правильно. Поэтому после них чувство лёгкости остаётся дольше, чем после сладкой булочки.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Огурцы, капуста, бананы и морковь удобно брать с собой в школу. Они не требуют сложной подготовки и легко становятся частью завтрака или перекуса.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значит пользу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на тарелке часто говорят о разных полезных веществах. Красные, жёлтые, зелёные и оранжевые продукты лучше сочетать, чтобы еда была и вкусной, и разнообразной.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хлеб и крупы дают сытость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Овсянка, гречка и рис помогают надолго почувствовать сытость. После такой еды легче сидеть на уроках, гулять во дворе и не отвлекаться на голод.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на завтрак помогает начать день спокойно и бодро. Она даёт телу топливо после ночного отдыха и помогает быстрее включиться в учёбу.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хлеб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Цельнозерновой хлеб и другие продукты из круп содержат полезные вещества и помогают сохранять силы. Они хорошо сочетаются с овощами, сыром и яйцом.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нужен для роста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помогает мышцам, коже и костям становиться крепче. Это особенно важно детям, потому что тело растёт каждый день, почти как на глазах.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 белком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Яйца, рыба, курица, творог, фасоль, горох и чечевица помогают получать белок из обычной еды. Такие продукты можно чередовать, чтобы обед не надоедал.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 и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бега, прыжков и подвижных игр белок помогает телу восстановиться быстрее. Поэтому он нужен не только спортсменам, но и всем школьникам.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продукты лучше есть регулярно, а не только по праздникам. Тогда организму легче расти, быть сильным и справляться с активным днём.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простые молочные истории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молока перед 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столе стоит стакан молока, и рядом уже ждёт румяный школьный рюкзак. Такой простой завтрак помогает начать день спокойно. Молоко даёт кальций, который нужен костям и зубам каждый день.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ланчбоксе лежит маленький йогурт, как аккуратный и полезный сюрприз. Его удобно взять с собой в школу и съесть на перемене. Он помогает получить кальций и быстро утолить голод.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Творог на семейном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на кухне появляется тарелка творога, рядом — ложка и улыбка. Это знакомый продукт, который любят многие дети. Творог помогает получать кальций, а ещё хорошо подходит для спокойного ужина.
</a:t>
            </a:r>
            <a:endParaRPr lang="en-US" sz="10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637" y="1887806"/>
            <a:ext cx="172125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— лучший напиток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активных игр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бегает, прыгает и играет во дворе, вода особенно важна. Она помогает быстрее восстановить силы и чувствовать себя бодро даже в жаркий день.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телу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организму каждый день, чтобы всё внутри работало без лишней усталости. Она помогает телу двигаться, думать и не перегреваться во время игр.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газировки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лучше сладких напитков, потому что не содержит лишнего сахара. Она утоляет жажду честно и спокойно, без сладкого сюрприза для зубов.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или голод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кажется, что хочется есть, хотя на самом деле хочется пить. Стакан воды помогает проверить это и избежать лишнего перекуса.
</a:t>
            </a:r>
            <a:endParaRPr lang="en-US" sz="9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— не каждый день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Конфеты, печенье и сладкие напитки лучше есть понемногу. В них много сахара, а полезных веществ мало, поэтому каждый день они не нужны.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Зубам и животу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сладкое появляется слишком часто, зубы и живот устают сильнее. Полезной еде тогда остаётся меньше места, а организму сложнее работать спокойно.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вкуснее и полезнее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ягоды тоже бывают сладкими, но они приносят больше пользы. Они могут заменить десерт и помочь сделать перекус вкусным без лишних проблем.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 перед школой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для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приём пищи помогает проснуться и сосредоточиться на уроке. Когда после сна желудок не пустой, думать, читать и считать становится заметно легче.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Каша, яйцо, йогурт, фрукт или бутерброд с сыром хорошо подходят для школьного завтрака. Такая еда даёт силы без лишней тяжести и сонливости.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тело долго не получает еды, поэтому утром ему нужны новые силы. Завтрак помогает быстрее включиться в учёбу, а потом и в активные игры.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 может быть разным и даже красивым. Если чередовать продукты, еда не надоедает, а утро начинается бодро и немного веселее.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полезный перекус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простая: сначала выбираем основу, затем добавляем пользу и убираем лишнее.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удобно взять в школу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848200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без хлопот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 банан удобно положить в рюкзак или ланчбокс. Они не крошатся, быстро утоляют голод и подходят для короткой перемены между уроками.
</a:t>
            </a:r>
            <a:endParaRPr lang="en-US" sz="111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433198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палочками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палочками выглядит ярко и хрустит. Такой перекус легко взять с собой, а ещё он помогает добавить в день больше овощей без лишних усилий.
</a:t>
            </a:r>
            <a:endParaRPr lang="en-US" sz="1054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3018201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Сырный бутерброд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Бутерброд с сыром хорошо подходит, если нужен более сытный перекус. Он помогает дождаться обеда и не мечтать о печенье уже на второй минуте перемены.
</a:t>
            </a:r>
            <a:endParaRPr lang="en-US" sz="1015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603200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 без лишнего 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йогурт без большого количества сахара удобно пить в школе. Он мягко утоляет голод и не требует долгой подготовки перед выходом из дома.
</a:t>
            </a:r>
            <a:endParaRPr lang="en-US" sz="1088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88194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и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продукты легко собрать заранее и положить в ланчбокс. Перекус получается простым, красивым и не превращает школьную сумку в маленькую кухню.
</a:t>
            </a:r>
            <a:endParaRPr lang="en-US" sz="10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00282"/>
            <a:ext cx="249618" cy="2496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16082"/>
            <a:ext cx="249618" cy="221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17996"/>
            <a:ext cx="249618" cy="221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92359" y="3403647"/>
            <a:ext cx="190821" cy="2544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6457" y="4105571"/>
            <a:ext cx="222624" cy="25442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в еде лучше меньше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еда часто бывает очень жирной и солёной. Она утоляет голод ненадолго, а потом снова хочется есть, поэтому для обычного дня лучше выбирать более простые блюда.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Конфеты, печенье и сладкие напитки дают много сахара, но мало пользы. Если их есть часто, зубам и животу приходится работать с лишней нагрузкой.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Сосиски и снеки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Сосиски, чипсы и очень солёные снеки удобно хрустят, но в них много соли и жира. Такие продукты лучше оставлять для редких случаев, а не для каждого дня.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газировка не утоляет жажду так хорошо, как вода. После неё иногда хочется пить ещё сильнее, а организму нужна именно чистая и простая жидкость.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еда вместо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меню больше свежих продуктов, полезной еде остаётся больше места. Овощи, фрукты и простые домашние блюда помогают чувствовать себя лучше без лишних сюрпризов.
</a:t>
            </a:r>
            <a:endParaRPr lang="en-US" sz="7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режим питания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даёт первый запас сил после ночи. Если поесть вовремя, легче проснуться, собраться и спокойно начать учебный день.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помогает не становиться очень голодным к середине дня. Тогда легче заниматься, гулять и не думать только о еде.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Полдник поддерживает силы до ужина. Это небольшой перекус, который помогает дождаться следующего приёма пищи без капризов и сильной усталости.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завершает день и помогает телу отдохнуть ночью. Когда еда приходит примерно в одно и то же время, организму проще привыкнуть к спокойному ритму.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настроение: что замечает ребёнок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хочется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Ваня пообедал овощным супом, кашей и кусочком курицы. Через полчаса он уже тянулся к мячу и книге сразу вместе, потому что чувствовал себя сытым и бодрым. Полезный обед не тянет в сон, а помогает успеть и уроки, и игру.
</a:t>
            </a:r>
            <a:endParaRPr lang="en-US" sz="1447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обед — и глаза слипаются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был очень сладкий обед: булочка, сок и печенье. Через немного времени ей захотелось прилечь, а читать стало труднее. Когда еда слишком тяжёлая или сладкая, энергии хватает ненадолго, и настроение быстро падает.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продукт перед покупкой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выбрать еду без лишнего сахара, соли и жира, а также без просрочки.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дома и в школе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Моем руки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нужно мыть руки с мылом. Это простое правило помогает убрать грязь и микробы, которые совсем не хотят жить в животе.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Пьём воду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днём и во время игр, и на уроках. Если пить её регулярно, тело работает легче, а усталость приходит не так быстро.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Едим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лучше не торопиться и хорошо пережёвывать пищу. Так еда усваивается легче, а человек чувствует сытость вовремя, а не только после тарелки.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Пробуем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знакомиться с новыми овощами и фруктами. Один раз не понравилось — не беда: вкусы меняются, а яркая еда часто удивляет приятно.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каждый день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пропускать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каша или бутерброд утром уже делают день бодрее. Когда завтрак входит в привычку, учиться, играть и думать становится легче.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сладкой газировки можно взять воду. Это простой выбор, который помогает не перегружать организм сахаром и лучше утолять жажду после прогулки или уроков.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овощи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положить к обеду огурец, морковь или капусту, еда станет ярче и полезнее. Такой маленький шаг не требует усилий, но приносит большую пользу.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еда — сильный помощник каждый день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пища помогает расти, учиться и играть без лишней усталости. Если чаще выбирать овощи, фрукты, воду и полезный завтрак, организм скажет спасибо очень довольным урчанием.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2026-05-25T17:37:53Z</dcterms:created>
  <dcterms:modified xsi:type="dcterms:W3CDTF">2026-05-25T17:37:53Z</dcterms:modified>
</cp:coreProperties>
</file>