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и буквы в русском языке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делают речь звучной, а чтение — лёгким и понятным.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второкласснику знать гласные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делить слова на слоги, правильно читать и писать их без лишних ошибок. Во 2 классе это особенно важно: дети уже работают с ударением, переносом и мягкостью согласных.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гласный звук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произнести а-а-а, о-о-о или у-у-у, сразу слышно, что звук идёт спокойно и певуче. К гласным относятся [а], [о], [у], [ы], [э], [и].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особенно удобны для чтения: они заметны в слове, помогают слышать его ритм и быстро находить нужный слог. Без них слово будто теряет голос.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произносится свободно: во рту почти нет преграды, поэтому голос звучит чисто и ровно. Такой звук можно тянуть долго, не сбиваясь.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мы слышим, а букву видим и пишем. Одна и та же буква в разных словах может обозначать разные звуки, поэтому важно внимательно слушать слово.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Я, Ё, Ю, Е в начале слова часто дают два звука: [йа], [йо], [йу], [йэ]. Так происходит в словах яма, ёж, юла и ель.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— это не одно и то же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гласных букв русского алфавита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букв обычно обозначают один звук: А, О, У, Ы, Э и И. Они пишутся просто и помогают сразу услышать нужный гласный.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буквы — Я, Ё, Ю, Е — часто обозначают два звука. Они умеют начинать слово с маленького звука [й], вот такие хитрецы.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десять гласных букв: А, О, У, Ы, Э, И, Я, Ё, Ю, Е. Это важная и очень дружная компания.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одна буква не всегда равна одному звуку. Чтобы не запутаться, нужно не только смотреть, но и внимательно слушать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гласные образуют слоги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— центр слога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слоге обязательно есть один гласный звук. Именно он словно держит слог за руку и помогает ему не рассыпаться.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 столько, сколько 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три гласных, чаще всего в нём три слога. Например: ма-ши-на, о-кош-ко, у-че-ник.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звучит плавно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делает слог звучным и удобным для произношения. Без него слог не получится, как ни старайся — гласный тут главный!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гласный звук в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услышать каждый звук и не пропустить гласный.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безударные гласные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гласный слышится громко и отчётливо. В словах вода́ и река́ именно он звучит сильнее других и как будто подсказывает, где слово «нажимается».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гласный звучит тише и короче. В словах во́ды и ре́ки его слышно не так ясно, поэтому здесь легко сделать ошибку при письме.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гласный без ударения, нужно слушать слово особенно внимательно. Иногда помогает несколько раз произнести его вслух — это совсем не страшно.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слышно ударение, тем легче выбрать нужную букву. Так письмо становится аккуратным, а тетрадь — менее капризной.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согласных буквы Я, Ё, Ю, Е часто показывают мягкость. В словах мяч, лёд, люк и лес согласный звучит мягче, чем в похожих твёрдых словах.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произносится нежнее и как будто улыбается. Это помогает правильно читать слова, различать их на слух и не превращать мяч в «мяк».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гласные делают согласные мягкими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после твёрдых и мягких согласных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чаще пишутся А, О, У, Ы, Э: мак, дом, лук, сыр, мэр. Такие буквы подсказывают твёрдое звучание.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часто пишутся И, Е, Ё, Ю, Я: мир, лес, мёд, люк, ряд. Они помогают согласному стать мягче и звучать аккуратнее.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букву рядом с согласной, можно догадаться, каким будет звук. Это маленькая, но очень полезная подсказка для чтения и письма.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54785"/>
            <a:ext cx="414600" cy="33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575" y="1808825"/>
            <a:ext cx="317700" cy="423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гласная буква меняет слово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заменить одну гласную, и слово начинает звучать иначе. В паре дым — дом меняется не только звук, но и образ предмета, который мы представляем.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одна буква может полностью изменить слово. В парах мел — мил и лук — люк видно, что ошибка в гласной способна запутать читателя.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каждой букве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нельзя пропускать или писать наугад. Они помогают узнать слово точно, как маленькие подсказки, без которых предложение может стать смешным или непонятным.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 начале слова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сразу ведёт за собой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яблоко первая буква Я не просто стоит в начале, а словно зовёт за собой звук [йа]. Так же ведут себя Ё, Ю и Е. Из-за этого слово начинается чуть звонче и отчётливее.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буквы — четыре пары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Ёж, юг и ель звучат особенно интересно: первая буква помогает услышать два звука сразу. Для маленького читателя это как подсказка-фонарик: она освещает первый шаг в слове и помогает прочитать его без спешки.
</a:t>
            </a:r>
            <a:endParaRPr lang="en-US" sz="9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безударную гласную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в слове ударение. Если гласная звучит тихо и неясно, именно она может оказаться опасной для письма, поэтому её надо слушать особенно внимательно.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подбирают проверочное слово, где нужный звук слышится под ударением. Так в словах трава, леса и горы можно чётко услышать травы, лес и гора.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проверочное слово найдено, букву записывают смело и аккуратно. Такой способ помогает не гадать, а действовать как настоящий языковой сыщик, который любит точность.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 стихах, песнях и скороговорках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обычная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гласные делают слова плавными и удобными для произношения. Без них язык звучал бы слишком резко, а говорить было бы труднее.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стихи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песнях гласные слышны особенно ясно. Они помогают ритму и делают строки певучими, будто слова сами немного поют.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ещё — скороговорки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скороговорках гласные проверяют нашу внимательность и чёткость. Буквы О и А встречаются часто, а Ё появляется реже и поэтому сразу бросается в глаза.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с разными гласными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и утка: два разных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аист гласная А звучит сразу, а в слове утка первой слышится У. Слова короткие, но уже показывают, как по-разному могут располагаться гласные. Читать их легко, если внимательно слушать каждый звук.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озеро: гласные в 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игра гласная И стоит в начале и будто ведёт слово вперёд. В слове озеро первая буква О сразу задаёт звучание. Такие примеры помогают заметить, что даже короткое слово может быть очень важным для тренировки слуха.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письме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буквы Е и И. На слух они могут казаться похожими, особенно если слово произносится быстро. Тут помогает медленное проговаривание и внимательное чтение.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Я, Ё, Ю, Е после согласных тоже требуют осторожности. Эти буквы могут смягчать согласный и менять звучание слова, поэтому писать их нужно особенно внимательно.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ошибаются в безударных гласных, потому что они звучат не так ясно, как ударные. Буква в таком месте легко перепутывается, если не проверить слово.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помощь — проверка. Если подобрать родственное слово или вспомнить правило, ошибка становится менее вероятной. У слов, как у кошек, тоже есть привычка удивлять.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записать слово с гласной без ошибки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школьнику писать слово спокойно, шаг за шагом, не теряя ни одного звука.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гласных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произносятся свободно, без сильной преграды во рту. Именно поэтому их можно тянуть, а слово с ними звучит плавно и звонко.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гласная помогает образовывать слог. Сколько в слове гласных, столько обычно и слогов, поэтому они как маленькие строительные кирпичики речи.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Я, Ё, Ю, Е могут обозначать два звука и одновременно показывать мягкость согласного. Это важная подсказка для чтения и письма.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буква — не одно и то же. Звук мы слышим, а букву видим и пишем, поэтому иногда нужно быть особенно внимательным к слову.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 на знакомых словах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слово «мама»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мама легко услышать два одинаковых гласных звука. Они делают слово мягким и знакомым, как тёплое приветствие от близкого человека.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другие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море, муха, сыр и лес гласные разные, и каждый звук меняет звучание слова. Если сравнивать их внимательно, можно заметить, как маленькая буква ведёт себя совсем не по-маленьки.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— помощники чтения и письма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делают слово звучным, помогают делить его на слоги и подсказывают, как писать без ошибок. Если помнить про ударение, мягкость и буквы Я, Ё, Ю, Е, язык становится понятнее.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2026-05-21T20:50:46Z</dcterms:created>
  <dcterms:modified xsi:type="dcterms:W3CDTF">2026-05-21T20:50:46Z</dcterms:modified>
</cp:coreProperties>
</file>