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поселки и сёла связаны общими потоками людей, ресурсов и услуг.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управлять системами расселения?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расселения в России: где живут люди и почему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отражает историю освоения территории, природные условия, экономику и транспорт. В России особенно заметен контраст между крупными городами европейской части и слабо заселёнными пространствами Сибири и Дальнего Востока.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населённых пунктов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 агломерации сосредоточивают управление, университеты, медицину, торговлю и высокооплачиваемые рабочие места, поэтому их влияние распространяется далеко за пределы собственных границ.
</a:t>
            </a:r>
            <a:endParaRPr lang="en-US" sz="1007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звено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 средние города обслуживают ближайшие районы, обеспечивая повседневные услуги, занятость и связь между сельской местностью и крупными центрами.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Сёла и посёлки чаще связаны с сельским хозяйством, добычей ресурсов, лесным хозяйством или рекреацией и сильнее зависят от соседних центров.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влияния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статус населённого пункта, тем шире его притяжение и тем больше ежедневных поездок жителей в школы, больницы, на работу и в торговые центры.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 России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городского населения связано с концентрацией рабочих мест, образования и услуг в крупных центрах.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показывает сильную пространственную неравномерность: города притягивают людей быстрее, чем сельские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оценка доли городского и сельского населения, последние доступные данные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населения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климат, ровный рельеф и наличие водных ресурсов облегчают освоение территории, тогда как тундра, горы и районы вечной мерзлоты ограничивают плотное заселение.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полезных ископаемых, плодородных земель или туристических объектов формирует особую специализацию территории и влияет на плотность населения.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специализация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центры заселения часто сохраняют преимущество благодаря накопленной инфраструктуре, административным функциям и сложившимся связям с окружающими территориями.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освоение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железные дороги, автомагистрали и узлы пересадки сокращают издержки передвижения и делают территорию более удобной для жизни и бизнеса.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тянется туда, где есть стабильные рабочие места, предприятия, административные функции и перспективы профессионального роста для разных возрастных групп.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работа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решений в управлении расселением
</a:t>
            </a:r>
            <a:endParaRPr lang="en-US" sz="304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строится на данных о населении, занятости, доступности услуг и состоянии инфраструктуры.
</a:t>
            </a:r>
            <a:endParaRPr lang="en-US" sz="11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446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912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7068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38608"/>
            <a:ext cx="221100" cy="196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современных систем расселения
</a:t>
            </a:r>
            <a:endParaRPr lang="en-US" sz="259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развиваются не одинаково: одни центры растут и усиливают влияние, а периферийные районы теряют население, рабочие места и социальные функции.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чаще уезжают туда, где больше возможностей для учёбы и карьеры, поэтому малые города и сёла теряют активную часть населения.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социальная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школ, больниц и культурных учреждений снижает качество жизни и делает поселения менее устойчивыми к демографическим и экономическим изменениям.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услуги и работа находятся далеко, растёт время ежедневных перемещений, а зависимость от транспорта становится важным фактором уязвимости территории.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удалённых районах слабая цифровая инфраструктура ограничивает доступ к образованию, госуслугам и удалённой занятости, усиливая разрыв с центрами.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населённых пунктов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поселений требуют разных управленческих приоритетов и ресурсов.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поселение, тем сильнее его зависимость от связности с центром и от одной-двух функций экономики.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материалы региональных программ развития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 показатель дисбаланса расселения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населения отражает не только доходы, но и доступность образования, медицины и городской среды для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оттока обычно означает усиление пространственного дисбаланса и концентрацию возможностей в немногих центрах.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внутренние миграционные потоки, последние доступные годы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как основа управляемости территории
</a:t>
            </a:r>
            <a:endParaRPr lang="en-US" sz="2272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железные линии и общественный транспорт связывают поселения между собой, сокращают время поездок и расширяют доступ к работе, учёбе и медицине.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Стареющая инфраструктура увеличивает расходы жителей и бизнеса, повышает аварийность и ускоряет отток населения из слабых районов.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сетей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интернет и мобильная связь позволяют учиться дистанционно, работать удалённо и получать государственные услуги без лишних поездок.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учреждения культуры и спорта делают территорию пригодной для длительного проживания и удерживают семьи с детьми и пожилых людей.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объекты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и полицентрическое развитие
</a:t>
            </a:r>
            <a:endParaRPr lang="en-US" sz="2894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объединяет крупный город и прилегающие поселения в единое пространство повседневных связей. Жители перемещаются между ними ради работы, учебы, покупок и услуг, а экономика становится взаимозависимой.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агломерация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Полицентрическая модель распределяет управление, услуги и занятость между несколькими центрами. Это уменьшает зависимость от одного города, сокращает маятниковые поездки и делает развитие территории более сбалансированным.
</a:t>
            </a:r>
            <a:endParaRPr lang="en-US" sz="813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полицентричности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быстро развиваются там, где есть мощный транспорт, концентрация рабочих мест и широкий выбор услуг. Это усиливает притяжение населения и формирует устойчивый общий рынок труда.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растут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функции сосредоточены в одном ядре, периферийные районы слабеют, а центральный город перегружается. Возрастают пробки, стоимость жилья и нагрузка на инфраструктуру, что снижает качество жизни.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одного центра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управления развитием расселения
</a:t>
            </a:r>
            <a:endParaRPr lang="en-US" sz="290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управленческих решений строится на анализе территории, выборе приоритетов и регулярной оценке результатов.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642" y="1733225"/>
            <a:ext cx="456821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показывают, насколько территория удобна для жизни, работы и получения услуг, а также насколько устойчиво ее развитие в долгосрочной перспективе.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показатель не дает полной картины: важны вместе расселение, транспорт, жилье и услуги. Эффективное управление требует одновременного улучшения всех этих параметров.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региональные программы развития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качества системы расселения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направляются основные инвестиции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различаются по типу территории: где-то важнее дороги, а где-то — занятость, жилье или качество социальных объектов. Это требует точной настройки мер.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должны распределяться неравномерно, но осмысленно: их состав зависит от функций территории и ее главных ограничений. Универсальный набор мер здесь неэффективен.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приоритеты региональных программ пространственного развития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местной экономики в удержании населения
</a:t>
            </a:r>
            <a:endParaRPr lang="en-US" sz="2844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одного источника дохода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опирается не только на бюджетную сферу, поселение становится устойчивее. Несколько отраслей уменьшают риск массового оттока людей при закрытии одного предприятия или учреждения.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занятости и демографии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для молодежи особенно важны для малых городов и сел. Если после школы или колледжа есть выбор, снижается вероятность отъезда и сохраняется местное население.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бизнес и услуги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услуг, торговля, ремонт, перевозки и малое предпринимательство создают повседневную занятость. Они поддерживают внутренний спрос и делают жизнь в населенном пункте более удобной.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социальной сферы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экономическая активность, тем больше налоговые поступления и тем надежнее работают школы, транспорт и медицина. Это усиливает доверие жителей к будущему своей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развития территории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сценария зависит от численности населения, специализации хозяйства, транспортной доступности и финансовых возможностей региона.
</a:t>
            </a:r>
            <a:endParaRPr lang="en-US" sz="1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опыт управления расселением
</a:t>
            </a:r>
            <a:endParaRPr lang="en-US" sz="319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сеть средних городов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модель опирается не только на столицу, но и на множество средних городов, которые распределяют рабочие места, образование и услуги. Такая сеть снижает давление на один центр и поддерживает более ровное развитие страны.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компактность и 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большое значение имеет точный и надежный транспорт, позволяющий связывать густонаселенные районы без лишних потерь времени. Компактная застройка помогает экономить пространство и поддерживать высокую доступность повседневных услуг.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коридоры роста
</a:t>
            </a:r>
            <a:pPr algn="l" indent="0" marL="0">
              <a:lnSpc>
                <a:spcPct val="90000"/>
              </a:lnSpc>
              <a:buNone/>
            </a:pPr>
            <a:r>
              <a:rPr lang="en-US" sz="15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быстрый рост крупных агломераций сочетается с развитием экономических коридоров. Новые дороги, железные линии и индустриальные зоны связывают города в цепочки, где функции распределяются между разными узлами.
</a:t>
            </a:r>
            <a:endParaRPr lang="en-US" sz="1554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управлении и их последствия
</a:t>
            </a:r>
            <a:endParaRPr lang="en-US" sz="3175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возрастную структуру и миграцию, поселения быстро теряют жителей. Тогда школы, клубы и медпункты закрываются раньше, чем власти успевают перестроить сеть обслуживания.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демографии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5909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меры касаются только одного сектора, эффект оказывается краткосрочным. Устойчивый результат возможен лишь при одновременной работе с жильем, транспортом, услугами и занятостью.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907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комплексности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Непродуманная дорожная сеть увеличивает изоляцию удаленных районов и делает поездки к учебе, врачу и работе слишком долгими. Это подталкивает людей к переезду в более доступные места.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транспортные решения
</a:t>
            </a:r>
            <a:endParaRPr lang="en-US" sz="1384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ресурсов в столицах и крупнейших городах усиливает разрыв между центром и периферией. В результате малые города и села получают меньше инвестиций и хуже удерживают население.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только на центры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18569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обновлять водопровод, тепловые сети и энергоснабжение, растет аварийность и увеличиваются расходы на ремонт. В таких условиях территория становится менее привлекательной для жизни и бизнеса.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18569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коммунальной сферы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сбалансированного управления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результат дает не одна крупная мера, а согласованная работа по нескольким направлениям одновременно. Тогда изменения становятся заметны и жителям, и бизнесу.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управление повышает качество жизни и делает территорию менее зависимой от одного центра. Эффект усиливается, когда транспорт, жилье, работа и услуги развиваются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территориальных программ и практик пространственного развития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Управлять нужно не только поселениями, но и их связями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расселения становится устойчивой, когда транспорт, экономика, социальные услуги и демография развиваются как единое пространство. Именно связи между поселениями определяют качество жизни и будущее территории.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2026-06-03T04:54:56Z</dcterms:created>
  <dcterms:modified xsi:type="dcterms:W3CDTF">2026-06-03T04:54:56Z</dcterms:modified>
</cp:coreProperties>
</file>