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superstitions: why this topic matters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приметах по-английски: кратко, понятно и с уважением.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 — это вера в знаки, предметы или действия, которые, как считают люди, приносят удачу или неудачу. Эта тема часто встречается в разговорной речи, книгах, фильмах и школьных заданиях.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5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superstition и зачем это нужно в английском
</a:t>
            </a:r>
            <a:endParaRPr lang="en-US" sz="2255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superstitions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superstition, belief, luck, unlucky, coincidence и tradition помогают назвать тему точно и по-английски. С их помощью легко объяснить, во что люди верят и почему.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Талисманы и 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lucky charm, omen и to cross fingers пригодятся, когда нужно описать предмет, знак или жест, связанный с надеждой на удачу или защиту от неудачи.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believe, fear, hope, wish, protect, bring и mean помогают строить короткие фразы о том, что люди чувствуют, ждут или считают важным в приметах.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lucky, unlucky, strange, common, traditional и popular делают описание примет более точным. Они помогают сравнивать, насколько известна примета и какое отношение к ней вызывает.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 не только для перевода слов, но и для простых ответов. С ней можно рассказать о своей привычке, согласиться или не согласиться с чужим мнением.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cat, broken mirror, number 13: самые известные приметы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кошка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cat crossing the road — одна из самых узнаваемых примет. В одних странах её считают плохим знаком, а в других — символом удачи или защиты.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Разбитое зеркало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Broken mirror often means bad luck in English-speaking cultures. Самое известное объяснение — семь лет неудачи, поэтому эта примета легко запоминается школьникам.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 13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13 and Friday the 13th are usually linked with bad luck. Эти выражения часто встречаются в фильмах, книгах и разговорах о страхах и приметах.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Walking under a ladder or spilling salt are also seen as unlucky. Такие приметы показывают, как обычные действия могут получать особый смысл в культуре.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Horseshoe, black cat and the number 13 often appear together in уроках о суевериях. Они помогают быстро узнать тему по нескольким ярким образам.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какие выражения быстро узнаются даже без перевода и часто встречаются в фильмах, книгах и школьных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короткие и яркие выражения запоминаются лучше, особенно если они связаны с понятными образами и эмоциями.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приметы подростки чаще всего узнают по-английски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в классе, 2025; иллюстративные данные для анализа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примета может иметь разный смысл в разных странах и культурах.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приметы зависит не только от предмета или числа, но и от местной традиции.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в англоязычных странах и их значения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распространённых культурных примет в англоязычной среде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7991" y="3289668"/>
            <a:ext cx="840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мнения о приметах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agree и That’s true помогают спокойно поддержать собеседника. Они подходят, когда вы не спорите, а просто подтверждаете мнение о примете.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disagree и I’m not convinced помогают вежливо не согласиться. Их удобно использовать, если вы считаете примету обычной привычкой, а не чем-то особенным.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not sure, Maybe и Perhaps подходят, когда у вас нет твёрдого ответа. Они помогают звучать мягко и не спорить слишком резко.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традиция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In my family, we… показывает, что примета связана с привычками дома. Так проще рассказать о традиции и не утверждать, что она работает всегда.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think, I believe и in my opinion делают ответ личным и естественным. С их помощью легко сказать, верите ли вы в приметы.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короткий рассказ о своей примете по-английски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ответа: от названия приметы к примеру и выводу.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at school, in sports, and before tests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students cross their fingers, hold a favourite pen or wear a lucky T-shirt before a test. Такие действия помогают почувствовать спокойствие и начать работу увереннее.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соревнованиях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Athletes often repeat the same small ritual before a start: sit in one place, say a short phrase, or touch a lucky object. Это создаёт ощущение привычного порядка.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can appear in everyday routines too. Some подростки avoid changing their seat or keep the same notebook because it feels safer and more familiar.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the ritual does not change the result itself. It mainly reduces anxiety, helps focus and gives a feeling of control before an important moment.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вера в приметы связана с привычкой, семейными правилами и личными впечатлениями, а не с доказательствами.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совпадение однажды запомнилось, человеку легче поверить в примету и повторять привычное действие снова.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верят в суеверия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причин веры в приметы; иллюстративная диаграмма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Coincidence, cause and effect, and simple logic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берёт «счастливую» ручку перед контрольной и позже получает хорошую оценку. Эти два факта произошли рядом, но ещё не показывают настоящую причину результата.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объяснения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связь, нужны evidence и reason: повторяется ли успех всегда, или это only a coincidence. Одного удачного случая недостаточно, чтобы делать вывод.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Cause and effect означает реальную связь между событиями. В теме суеверий важно помнить: результат может быть случайным, поэтому слова probably, maybe и not always помогают говорить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традиционное значение приметы связано с её возможным историческим или бытовым объяснением.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сохраняются как культурные символы, даже когда их объяснение связано не с магией, а с историей и бытом.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Примета, значение и возможное объяснение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англоязычных традиций и исторических объяснений.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 be lucky и слова для описания удачи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и unlucky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lucky и unlucky помогают быстро описать человека, день или событие. Например: She is lucky. It was an unlucky day. Такие короткие фразы легко использовать в разговоре и мини-диалогах.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luck и bad luck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good luck и bad luck часто звучат перед экзаменом, соревнованием или важной встречей. Они подходят для простых пожеланий, когда нужно поддержать друга или объяснить своё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charm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Lucky charm — это талисман или вещь, которая, по мнению человека, приносит удачу. Это может быть брелок, браслет или игрушка. Важно уметь назвать свой personal lucky charm по-английски.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Chance, fortune, succeed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chance, fortune, win и succeed помогают говорить об успехе и возможности. Они полезны, когда нужно объяснить, повезло ли человеку или он добился результата благодаря усилиям.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предложения, как This keychain is my lucky charm и I had a lucky day today, показывают, как новая лексика работает в речи. Она делает ответ точным и естественным.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Crossing fingers, knock on wood, and other gestures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Скрестить 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cross fingers означает надеяться на удачу. Его можно сказать перед тестом, игрой или поездкой. Жест часто сопровождает просьбу о хорошем результате и звучит очень естественно в английской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Постучать по дереву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Knock on wood используют, когда человек хочет избежать плохой удачи после хороших слов. Это короткая фраза встречается и в разговоре, и в письме, поэтому её полезно запомнить как устойчивое выражение.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традициях люди бросают соль через плечо или носят любимый предмет как защиту. Такие действия показывают, что суеверия часто выражаются не только словами, но и привычными жестами.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выражения легче узнаются в устной речи и в текстах для подростков, потому что они звучат ярко и запоминаются быстрее длинных объяснений.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узнаваемыми оказываются простые и частотные фразы; они быстро входят в разговорную речь и школьный английский.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используются фразы о суевериях в речи
</a:t>
            </a:r>
            <a:endParaRPr lang="en-US" sz="221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superstitions; условная оценка частотности для классной диаграммы.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уважительно говорить о чужих приметах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спокойно и без оценки: different cultures believe… in some countries… many people think… Такие фразы помогают описать чужую традицию, не споря и не высмеивая её.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Суеверия часто связаны не только со страной, но и с конкретной семьёй. Фраза some families follow… подходит, когда нужно рассказать о домашнем обычае или особом ритуале перед важным событием.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уважать традицию, даже если вы сами в неё не верите. В английском языке полезно говорить: I understand it is important for them, чтобы показать вежливость и интерес.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спор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согласны, лучше сказать мягко: I don’t believe it, but I respect your opinion. Такой ответ сохраняет дружелюбный тон и помогает обсуждать тему без 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примету с помощью простого наблюдения
</a:t>
            </a:r>
            <a:endParaRPr lang="en-US" sz="2231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сравнения приметы с реальными результатами и поиска evidence.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73701"/>
            <a:ext cx="251700" cy="20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Superstitions in films, books, and the internet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и сказках приметы часто создают тайну и напряжение. Чёрная кошка, зеркало или число 13 помогают быстро показать опасность, загадку или предчувствие.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для детей и подростков суеверия делают сюжет ярче и понятнее. Они помогают героям переживать волнение, ждать удачи или объяснять странные события простым языком.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мемы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суеверия распространяются через короткие видео, списки lucky signs и шуточные картинки. Такие формы делают старые приметы более заметными и легко пересылаемыми.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комментариях подростки часто сравнивают разные приметы и шутят о них. Медиа превращают традиционные символы в понятные и запоминающиеся примеры для разговора.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отличить культурный смысл приметы от научного объяснения и увидеть, где работает традиция, а где — только мнение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может быть важным и интересным, но оно не совпадает с научным доказательством.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Superstition, tradition, or fact?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англоязычных примет и их бытовых объяснений.
</a:t>
            </a:r>
            <a:endParaRPr lang="en-US" sz="11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should remember about talking about superstitions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superstitions помогает говорить по-английски о luck, believe, coincidence и tradition, а также уважительно сравнивать разные культуры. Главное — назвать примету, объяснить своё мнение и отличить обычай от факта.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2026-05-31T05:02:33Z</dcterms:created>
  <dcterms:modified xsi:type="dcterms:W3CDTF">2026-05-31T05:02:33Z</dcterms:modified>
</cp:coreProperties>
</file>