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ist die Heimat? Понятие Heimat в немецком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Heimat — это место, люди и чувство: «я здесь свой».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слово Heimat на уроке немецкого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Heimat часто встречается в немецкой речи, песнях и текстах. Оно помогает понять, как язык передаёт связь человека с домом, близкими людьми, школой и местом, где он чувствует себя уверенно.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значение слова Heimat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Heimat называют место, с которым человек связан особенно сильно. Это может быть город, деревня, район или страна, где прошло детство и появились важные воспоминания.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описывает не только географию. Важно и то, что рядом есть близкие люди, привычный язык, знакомые правила жизни и чувство доверия к окружающей среде.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Heimat — это не просто адрес на карте. Это пространство, где человек ощущает принадлежность, узнаёт привычные вещи и чувствует себя не чужим, а своим.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детства как частый образ Heimat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запахи и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и маленькие детали: запах домашней еды, голоса соседей, звуки улицы, любимые предметы. Именно они делают место по-настоящему близким и узнаваемым.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людей Heimat связан с домом детства, двором, школой и дорогой, по которой они ходили каждый день. Такие места запоминаются надолго и становятся частью личной истории.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одних людей решающим становится семья, для других — знакомое место или родной язык.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схема по теме «Was ist die Heimat?»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чувство Heimat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Heimat складывается из разных элементов, и их сочетание у каждого человека своё.
</a:t>
            </a:r>
            <a:endParaRPr lang="en-US" sz="12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Heimat, Zuhause и Heimatland: различия в значениях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связаны между собой, но обозначают разные стороны жизни человека.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Heimat связано прежде всего с чувством принадлежности, Zuhause — с местом жизни, а Heimatland — с родной страной.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Немецко-русские словари и школьная грамматика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слова Heimat в немецкой культуре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слово стало особенно заметным в литературе и общественных текстах. Его всё чаще связывали с родиной, традициями и памятью о прошлом.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XX–XXI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слово получило более сложные оттенки смысла. Сегодня его используют осторожно, потому что оно может означать и тёплую близость, и спорные представления о принадлежности.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Heimat обозначало родное место, родной край и пространство, с которым человек был тесно связан в повседневной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культура как часть Heimat
</a:t>
            </a:r>
            <a:endParaRPr lang="en-US" sz="329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Heimat часто узнают по привычным вещам: любимой еде, местным праздникам, диалекту, музыке и традициям, которые повторяются из года в год и становятся знакомыми.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к этому добавляются любимое кафе, спортивная площадка, школьные мероприятия и знакомые маршруты. Именно такие детали делают среду по-настоящему близкой.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постепенно возникает чувство Heimat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повторяющийся жизненный опыт превращается в чувство принадлежности.
</a:t>
            </a:r>
            <a:endParaRPr lang="en-US" sz="3214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Heimat не всегда совпадает с местом рождения
</a:t>
            </a:r>
            <a:endParaRPr lang="en-US" sz="284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город не обязательно становится Heimat. Для человека важнее то место, где он чувствует спокойствие, узнаёт привычные правила и понимает, что его принимают.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и подростков это особенно заметно после переезда или смены школы. Новое окружение постепенно становится близким, если там появляются друзья, привычки и доверие.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Heimat связано не с одним местом, а с несколькими: домом бабушки и дедушки, городом, где живут друзья, или районом, в котором проходит каждый день.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определяется не только происхождением. На него влияют отношения, знакомая среда и личный опыт, который делает место по-настоящему своим.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особенно заметны ответы, связанные с повседневной жизнью и людьми, а не только с официальным адресом или границами.
</a:t>
            </a:r>
            <a:endParaRPr lang="en-US" sz="116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для учебной презентации на основе типичных ассоциаций в немецкой теме Heimat; дата не указана.
</a:t>
            </a:r>
            <a:endParaRPr lang="en-US" sz="961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5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люди чаще всего называют своей Heimat
</a:t>
            </a:r>
            <a:endParaRPr lang="en-US" sz="2955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Heimat связывают с близкими отношениями и привычной средой; личные связи оказываются важнее формального происхождения.
</a:t>
            </a:r>
            <a:endParaRPr lang="en-US" sz="11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25" y="326763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625" y="15405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несколько Heimat одновременно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мест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чувствовать связь сразу с несколькими местами: с городом рождения, новым городом жизни и местом, где живут родственники. Все они по-разному важны и не исключают друг друга.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культуры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между культурами дает человеку опыт выбора и сравнения. Он может чувствовать себя своим в разных средах, если уважает традиции обеих и принимает их как часть своей биографии.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языка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двуязычии Heimat часто связан не только с местом, но и с языком дома. Родная речь помогает сохранять семейные выражения, шутки и воспоминания, даже если вокруг говорят иначе.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переезда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не обнуляет прежнюю привязанность, а добавляет новую. Со временем знакомые улицы, школа, двор и друзья в новом месте тоже могут стать частью личного Heimat.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важная часть Heimat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язык хранит то, что трудно перевести дословно: семейные шутки, ласковые обращения и названия любимых блюд. Через них человек узнает знакомый мир и чувствует связь с домом.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человек живет далеко от места рождения, язык может оставаться самым сильным знаком Heimat. Он звучит в разговоре с близкими, в песнях, книгах и школьных тетрадях.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05645"/>
            <a:ext cx="3856200" cy="15368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ситуациях Heimat ощущается сильнее, в других — становится менее заметным. Важно, что чувство зависит от опыта и привычной среды.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Разлука и перемены могут ослаблять чувство Heimat, а возвращение и знакомая среда — заметно усиливать его.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жизненных ситуаций; дата не указана.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чувство Heimat в разных жизненных ситуациях
</a:t>
            </a:r>
            <a:endParaRPr lang="en-U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поддерживать человека и одновременно создавать спорные границы, если его понимают слишком узко.
</a:t>
            </a:r>
            <a:endParaRPr lang="en-US" sz="1281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положительных и спорных аспектов понятия Heimat; дата не указана.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трудности понятия Heimat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Heimat ценно как источник опоры, но требует осторожности: оно не должно превращаться в критерий исключения других.
</a:t>
            </a:r>
            <a:endParaRPr lang="en-US" sz="12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Heimat становится общим пространством для разных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схемы: от уважения к различиям к общей среде, в которой люди чувствуют себя принятыми.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тема Heimat часто появляется через образы дома, дороги и природы. Эти детали помогают показать, как человек ищет место, где он чувствует себя не чужим.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Heimat нередко связан с памятью о семье, детстве и родном крае. Такие тексты делают чувство принадлежности очень личным и понятным слушателю.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Heimat в немецкой литературе и искусстве
</a:t>
            </a:r>
            <a:endParaRPr lang="en-US" sz="3141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живописи и народном искусстве тема может выражаться через пейзаж, деревню, улицу или праздничную сцену. Важен не только вид места, но и настроение, которое оно создает.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авторы используют Heimat, чтобы говорить о переменах, переездах и жизни между несколькими мирами. Так тема становится близкой и для тех, кто вырос не в одном месте.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Heimat в жизни подростков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коридор, который стал знакомым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он идет по одному и тому же коридору, здоровается с дежурным и уже знает, где будет сидеть на перемене. Постепенно школа перестает быть просто зданием и становится частью его повседневной Heimat.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после уроков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спортивной площадке всегда встречаются одни и те же ребята, а мяч лежит у знакомой скамейки. Здесь легко почувствовать себя своим, потому что место связано с друзьями, привычными играми и общими разговорами после занятий.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домой, который запоминается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он идет одной дорогой мимо магазина, остановки и маленькой пекарни. Эти детали кажутся обычными, но именно из них складывается чувство знакомости, спокойствия и личной связи с районом.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части редко существуют отдельно: одно знакомое место, важные люди и общие воспоминания обычно поддерживают друг друга.
</a:t>
            </a:r>
            <a:endParaRPr lang="en-US" sz="1196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создана для учебного объяснения темы Heimat; дата не указана.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Heimat как сочетание трех уровней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место, отношения и память соединяются, чувство Heimat становится особенно устойчивым и глубоким.
</a:t>
            </a:r>
            <a:endParaRPr lang="en-US" sz="12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Heimat — это больше, чем адрес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Heimat — это не только точка на карте, а пространство, где соединяются люди, язык, привычки и память. Оно может быть одним местом или несколькими, но всегда связано с чувством принятия и принадлежности.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2026-05-25T02:53:08Z</dcterms:created>
  <dcterms:modified xsi:type="dcterms:W3CDTF">2026-05-25T02:53:08Z</dcterms:modified>
</cp:coreProperties>
</file>