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развитие Москвы от основания до мирового мегаполиса.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прошлое и настоящее — основные темы
</a:t>
            </a:r>
            <a:endParaRPr lang="en-US" sz="4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основанная в 1147 году, стала политическим, культурным и религиозным центром России с XV века, символом национального единства и истории страны.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Москвы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свидетельства о Москве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в Летописи 1147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письменное свидетельство о Москве находится в послании князя Юрия Долгорукого. Это был важный пункт на торговых путях, способствовавший развитию города и привлечению населения.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географического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 пересечении торговых и водных путей обеспечивало быстроту обмена товарами и стратегическую важность для контроля над землями вблизи Москвы.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век: рост влияния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становится центром объединения русских княжеств, укрепляя политическую и военную власть.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год: Куликовская битва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битве укрепила статус Москвы как главного центра сопротивления монгольскому игу.
</a:t>
            </a:r>
            <a:endParaRPr lang="en-US" sz="1198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века: каменный Кремль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каменного Кремля при Иване III символизирует мощь государства и государственность.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княжеской власти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становится надежным оплотом централизованной власти и религиозного влияния в России.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Средневековой Москвы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шедевры Московского Кремля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влияние в архитектуре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итальянские мастера перестроили Кремль в камне, создав уникальные крепостные стены и башни, отражающие могущество русского государства.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Соборная площадь — церемониальный центр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 и соседние постройки стали символом религиозной и государственной власти, местом коронаций и важных церемоний.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50778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века: кризис и разруха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иностранных интервенций и внутренних конфликтов приводит к экономическому и социальному упадку Москвы.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12500" y="245622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1612 год: освобождение столицы
</a:t>
            </a:r>
            <a:pPr algn="r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Ополчение Минина и Пожарского успешно освобождает Москву от польских захватчиков, знаменуя начало возрождения.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94650" y="33865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 возрождение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Москва постепенно возвращает статус политического и национального центра, восстанавливая разрушенную инфраструктуру.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394500" cy="14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Смутное время: основные этапы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1812 года и его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во время Отечественной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Огненный пожар, вызванный войной с Францией, уничтожил значительную часть исторических зданий и жилых кварталов столицы.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города в стиле ампир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французов началась масштабная перестройка: восстановление храмов и возведение новых сооружений, отвечающих духу эпохи.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железных дорог интегрировало Москву в общероссийскую транспортную сеть, ускоряя экономический рост.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рабочих кварталов сопровождалось ростом населения и урбанизацией.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текстильной и машиностроительной промышленности создало основу городской экономики.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городских границ увеличило территорию Москвы и повысило её значение как центра.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развитие Москвы в XIX веке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динамику численности москвичей и причины роста.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населения показывает значимость Москвы для страны и притягательность мегаполиса.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Москвы (1800–2020)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Москва: этапы трансформаций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Московского метро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 год — открытие первой в СССР линии метрополитена, символ модернизации и технологического прогресса столицы.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сталинской эпохи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высоток и новых жилых районов определило облик города как символа советской мощи и гармоничного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Москвы, 1941 г.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1941 года началась героическая оборона города от наступления армии противника, что стало ключевым моментом в ходе войны.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предприятий, 1941 г.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заводы и учреждения были эвакуированы из Москвы в глубь страны, что обеспечило продолжение производства военной техники.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Награждение званием Героя, 1945 г.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выдержку и мужество Москва получила почётное звание Город-Воинская Слава в послевоенные годы.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инфраструктуры, 1945–1950-е гг.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период характеризовался масштабным восстановлением разрушенных зданий, дорог и коммунальных служб города.
</a:t>
            </a:r>
            <a:endParaRPr lang="en-US" sz="1010" dirty="0"/>
          </a:p>
        </p:txBody>
      </p:sp>
      <p:sp>
        <p:nvSpPr>
          <p:cNvPr id="11" name="Text 4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годы Великой Отечественной войны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после 1991 года: новая эра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 бизнес: трансформация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Москвы к рыночной экономике привёл к массовой приватизации и развитию малого и среднего бизнеса. Активно появились торговые центры, офисы и новые сферы услуг.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архитектура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выросли современные бизнес-центры и жилые комплексы. Строительство транспортных магистралей и появление небоскрёбов, таких как Москва-Сити, кардинально изменили облик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сектор и IT-сферы по-прежнему доминируют, стимулируя инновационное развитие столицы и привлекая инвестиции.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ВРП свидетельствует о стабильности и устойчивом экономическом потенциале Москвы как центра России.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Мосгорстат,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Москвы XXI века: ВРП и ключевые отрасли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жемчужины Москвы: музеи и театры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 — мировое искусство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ведущих художественных галерей мира хранит богатую коллекцию русской живописи, привлекает туристов и учёных со всего света.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— символ культуры
</a:t>
            </a:r>
            <a:pPr algn="l" indent="0" marL="0">
              <a:lnSpc>
                <a:spcPct val="130039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оперный и балетный театр славится выдающимися постановками, сохраняя традиции и одновременно предлагая инновационные спектакли.
</a:t>
            </a:r>
            <a:endParaRPr lang="en-US" sz="1261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 собор Василия Блаженного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центр, включённый в список Всемирного наследия ЮНЕСКО, соединяет архитектурные и культурные памятники, формируя уникальный городской ансамбль.
</a:t>
            </a:r>
            <a:endParaRPr lang="en-US" sz="11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расположено свыше 200 высших учебных заведений, среди них МГУ и МГТУ, обеспечивающие качественное образование и исследовательскую деятельность.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города функционирует более 300 институтов Российской академии наук, способствуя развитию различных научных направлений и инноваций.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Студенческое население превышает 1,2 миллиона, создавая динамичную интеллектуальную и культурную среду для будущих специалистов.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научно-образовательный центр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96006"/>
            <a:ext cx="4094100" cy="19567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городской транспортной системы, обеспечивающей мобильность и охват густонаселённых районов.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обладает одной из крупнейших и наиболее развитых транспортных сетей в мире с широкой доступностью и эффективным покрытием.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Мосгортранс,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Москвы: современные масштабы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Москва: этнический ландшафт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 в столице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представлены более 160 национальностей, включая русских, татар, армян и др., что делает город уникальным культурным и этническим центром.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национальные центры, организуются фестивали и образовательные инициативы, которые способствуют укреплению межкультурного диалога и взаимопонимания.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дефицит зелёных зон — главные экологические проблемы, которые требуют комплексных мер и поддержки городских парков.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мегаполиса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испытывает перегрузку, провоцируются пробки, необходимость развития альтернативных видов транспорта и улучшения инфраструктуры.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вопрос остаётся актуальным; программы реновации нацелены на повышение доступности и качество городской жилой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глобальном мире: международная роль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форумы и саммиты
</a:t>
            </a:r>
            <a:pPr algn="l" indent="0" marL="0">
              <a:lnSpc>
                <a:spcPct val="130039"/>
              </a:lnSpc>
              <a:buNone/>
            </a:pPr>
            <a:r>
              <a:rPr lang="en-US" sz="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регулярно принимает важные мировые события, укрепляя позиции России на международной арене и способствуя развитию сотрудничества.
</a:t>
            </a:r>
            <a:endParaRPr lang="en-US" sz="1211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 культурные мероприятия
</a:t>
            </a:r>
            <a:pPr algn="l" indent="0" marL="0">
              <a:lnSpc>
                <a:spcPct val="130039"/>
              </a:lnSpc>
              <a:buNone/>
            </a:pPr>
            <a:r>
              <a:rPr lang="en-US" sz="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известна крупными фестивалями и спортивными состязаниями, привлекающими участников и гостей из разных стран мира.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 градостроительные проекты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инновационные решения в области «умного» управления городом и масштабные урбанистические проекты международного уровня.
</a:t>
            </a:r>
            <a:endParaRPr lang="en-US" sz="11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объединяет богатое наследие и инновации, служит ключевым фактором развития страны и международного сотрудничества, сохраняя уникальную культурную миссию.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исторический и современный центр России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2026-05-08T06:25:24Z</dcterms:created>
  <dcterms:modified xsi:type="dcterms:W3CDTF">2026-05-08T06:25:24Z</dcterms:modified>
</cp:coreProperties>
</file>