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Friendship: vocabulary, speaking and values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английский язык и важные ценности для школьной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friendship важна в 7 классе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12–13 лет отношения со сверстниками становятся особенно значимыми, поэтому тема friendship помогает говорить о людях, эмоциях и школьных ситуациях, а также учиться задавать вопросы и выражать мнение по-английски.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860" y="1441363"/>
            <a:ext cx="255900" cy="20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3860" y="2104088"/>
            <a:ext cx="255900" cy="20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33860" y="2759796"/>
            <a:ext cx="255900" cy="26415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34085" y="3474938"/>
            <a:ext cx="255900" cy="20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3860" y="4134773"/>
            <a:ext cx="255900" cy="2559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дружбы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friend, best friend, close friend, classmate, teammate, neighbour и partner помогают назвать людей, с которыми мы общаемся в школе, дома, на секциях и в совместных заданиях.
</a:t>
            </a:r>
            <a:endParaRPr lang="en-US" sz="882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trust, respect, support, share, care, help, agree и disagree показывает, как люди относятся друг к другу, умеют ли слушать, помогать и находить общий язык.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друга часто используют kind, funny, honest, loyal, helpful, polite, friendly и calm. Эти слова помогают сказать, каким человеком является друг и почему с ним приятно общаться.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be good at listening, keep a secret, spend time together, have a lot in common, cheer somebody up и stand by somebody делают речь более живой и точной.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дружбе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слова связаны с ценностями friendship: доверием, честностью, уважением и добротой. Именно они помогают объяснить, почему дружба бывает прочной и по-настоящему значимой.
</a:t>
            </a:r>
            <a:endParaRPr lang="en-US" sz="8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friend: what the description includes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достаточно назвать несколько черт: a good friend is kind, honest and reliable. Такой набор показывает не только характер, но и то, как человек ведёт себя в реальной жизни.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 главных качества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добавить 1–2 примера: he or she listens carefully, keeps promises and helps in difficult situations. Примеры делают описание убедительным и понятным для собеседника.
</a:t>
            </a:r>
            <a:endParaRPr lang="en-US" sz="961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ситуации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подходят фразы My friend is… A good friend always… He/She likes… We often… Они помогают строить короткий, связный текст без сложной грамматики.
</a:t>
            </a:r>
            <a:endParaRPr lang="en-US" sz="1027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в ответе есть не только слова, но и конкретные действия. Например, friend can help with homework, share things and support others when they feel sad.
</a:t>
            </a:r>
            <a:endParaRPr lang="en-US" sz="984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описание сильнее
</a:t>
            </a:r>
            <a:endParaRPr lang="en-US" sz="11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Friend, classmate, best friend: различия в значении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 похожи, но описывают разные отношения. Таблица показывает, как меняется степень близости и общения.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every classmate is a friend, и не every friend is a best friend: главное различие — степень доверия и близости.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лексический минимум по теме общения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дружба: from acquaintance to close friendship
</a:t>
            </a:r>
            <a:endParaRPr lang="en-US" sz="1711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 показывают, как отношения развиваются шаг за шагом.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teenagers value in a friend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какие качества подростки чаще всего связывают с надёжной дружбой и комфортным общением в классе.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Trust и support оказываются на первых местах: подростки прежде всего ценят безопасность, принятие и готовность помочь.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classroom survey results for 7th grade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модели для разговора о друге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722850" y="1311375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простых фраз My friend is… или He/She is…: они сразу задают тему ответа и помогают сказать основную мысль без лишних сложностей.
</a:t>
            </a:r>
            <a:endParaRPr lang="en-US" sz="1135" dirty="0"/>
          </a:p>
        </p:txBody>
      </p:sp>
      <p:sp>
        <p:nvSpPr>
          <p:cNvPr id="12" name="Text 3"/>
          <p:cNvSpPr txBox="1"/>
          <p:nvPr/>
        </p:nvSpPr>
        <p:spPr>
          <a:xfrm>
            <a:off x="722850" y="2005060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привычках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повседневных действий подойдут модели We like… We often… He/She can… Они позволяют описать общие занятия, привычки и то, что человек умеет делать.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722850" y="2698747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точнее показать различия, используйте kinder, more helpful, the most reliable. Такие формы помогают сравнивать людей и подчёркивать, чем именно друг выделяется среди других.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722850" y="3392438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личного ответа подходят I think… In my opinion… I agree, I don’t agree. Эти фразы делают речь вежливой и понятной для собеседника.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722850" y="4086135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Because… помогает завершить мысль и сделать ответ более убедительным. С ней можно составить 3–5 предложений о друге даже с простым словарным запасом.
</a:t>
            </a:r>
            <a:endParaRPr lang="en-US" sz="11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and feelings: how friends affect mood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друзья помогают чувствовать себя happy, calm and confident. Когда рядом есть поддержка, легче отвечать на уроке, справляться с ошибками и не бояться просить помощи.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трудные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особенно важна во время контрольных, ссор и неудач. Друг может успокоить, выслушать и напомнить, что трудная ситуация не длится вечно.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общение ранит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слова и насмешки часто вызывают stress, worry and embarrassment. После неприятного разговора человек может чувствовать себя upset, nervous или lonely.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полезно уметь говорить о чувствах: happy, upset, nervous, proud, lonely, relieved. Эти слова помогают точнее описывать собственное состояние и реакцию на поступки друзей.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Arguments between friends: common reasons and vocabulary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385933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конфликты начинаются из-за misunderstanding, jealousy, gossip, broken promises, different opinions or unfair behaviour. Такие ситуации знакомы школьникам и легко обсуждаются на уроке.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ссоры
</a:t>
            </a:r>
            <a:endParaRPr lang="en-US" sz="947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112137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включает argue, upset, forgive, apologise, disagree, make up, calm down и talk things through. Она помогает говорить о ссоре спокойно и понятно.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1915829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конфликта
</a:t>
            </a:r>
            <a:endParaRPr lang="en-US" sz="947" dirty="0"/>
          </a:p>
        </p:txBody>
      </p:sp>
      <p:sp>
        <p:nvSpPr>
          <p:cNvPr id="12" name="Text 6"/>
          <p:cNvSpPr txBox="1"/>
          <p:nvPr/>
        </p:nvSpPr>
        <p:spPr>
          <a:xfrm>
            <a:off x="360122" y="2838341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конфликта удобно использовать past simple: I said sorry, We talked, He left, She explained. Такие предложения позволяют коротко описать, что уже произошло.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60122" y="2642034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прошлом
</a:t>
            </a:r>
            <a:endParaRPr lang="en-US" sz="947" dirty="0"/>
          </a:p>
        </p:txBody>
      </p:sp>
      <p:sp>
        <p:nvSpPr>
          <p:cNvPr id="14" name="Text 8"/>
          <p:cNvSpPr txBox="1"/>
          <p:nvPr/>
        </p:nvSpPr>
        <p:spPr>
          <a:xfrm>
            <a:off x="360122" y="3564546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Modal verbs помогают давать мягкие рекомендации: You should listen, You should calm down, Let’s solve the problem. Это делает речь более вежливой и полезной.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60122" y="3368238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 просьбы
</a:t>
            </a:r>
            <a:endParaRPr lang="en-US" sz="947" dirty="0"/>
          </a:p>
        </p:txBody>
      </p:sp>
      <p:sp>
        <p:nvSpPr>
          <p:cNvPr id="16" name="Text 10"/>
          <p:cNvSpPr txBox="1"/>
          <p:nvPr/>
        </p:nvSpPr>
        <p:spPr>
          <a:xfrm>
            <a:off x="360000" y="4290750"/>
            <a:ext cx="37842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не обязательно разрушает friendship, если люди умеют говорить честно, слушать друг друга и искать решение. Главное — не усиливать конфликт резкими словами.
</a:t>
            </a:r>
            <a:endParaRPr lang="en-US" sz="931" dirty="0"/>
          </a:p>
        </p:txBody>
      </p:sp>
      <p:sp>
        <p:nvSpPr>
          <p:cNvPr id="17" name="Text 11"/>
          <p:cNvSpPr txBox="1"/>
          <p:nvPr/>
        </p:nvSpPr>
        <p:spPr>
          <a:xfrm>
            <a:off x="360000" y="4094443"/>
            <a:ext cx="37842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9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мирно решить спор на английском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разговора после разногласия: от паузы и объяснения проблемы до извинения, соглашения и проверки результата.
</a:t>
            </a:r>
            <a:endParaRPr lang="en-US" sz="9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неудачные фразы в конфликте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и уважительные фразы помогают сохранить разговор, а обвинения и резкие слова быстро разрушают доверие.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выражения помогают спокойно обсудить проблему, а какие делают ссору более острой.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классного общения для подростков, 7 класс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дружбу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частые проблемы в школьной дружбе. Наиболее заметными становятся повторяющиеся обидные действия и нарушение личных границ.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 — самый серьёзный фактор, потому что она ослабляет отношения сразу по нескольким направлениям.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обобщение типичных школьных ситуаций общения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0108" y="1823675"/>
            <a:ext cx="357600" cy="286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85533" y="1787915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90958" y="1819000"/>
            <a:ext cx="357600" cy="28608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6383" y="1823675"/>
            <a:ext cx="357600" cy="286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онлайн: переписка и безопасность
</a:t>
            </a:r>
            <a:endParaRPr lang="en-US" sz="1812" dirty="0"/>
          </a:p>
        </p:txBody>
      </p:sp>
      <p:sp>
        <p:nvSpPr>
          <p:cNvPr id="16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7" name="Text 2"/>
          <p:cNvSpPr txBox="1"/>
          <p:nvPr/>
        </p:nvSpPr>
        <p:spPr>
          <a:xfrm>
            <a:off x="36002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эмоции читаются хуже, чем вживую, поэтому короткие и ясные сообщения помогают избежать недоразумений и лишних обид.
</a:t>
            </a:r>
            <a:endParaRPr lang="en-US" sz="1088" dirty="0"/>
          </a:p>
        </p:txBody>
      </p:sp>
      <p:sp>
        <p:nvSpPr>
          <p:cNvPr id="18" name="Text 3"/>
          <p:cNvSpPr txBox="1"/>
          <p:nvPr/>
        </p:nvSpPr>
        <p:spPr>
          <a:xfrm>
            <a:off x="2065448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чате важно использовать polite language, не писать резко и не отвечать в раздражении, если разговор вызывает напряжение.
</a:t>
            </a:r>
            <a:endParaRPr lang="en-US" sz="1088" dirty="0"/>
          </a:p>
        </p:txBody>
      </p:sp>
      <p:sp>
        <p:nvSpPr>
          <p:cNvPr id="19" name="Text 4"/>
          <p:cNvSpPr txBox="1"/>
          <p:nvPr/>
        </p:nvSpPr>
        <p:spPr>
          <a:xfrm>
            <a:off x="3770871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посторонним пароли, адрес, частные фото или личные секреты. Безопасность в сети начинается с аккуратного выбора информации.
</a:t>
            </a:r>
            <a:endParaRPr lang="en-US" sz="1088" dirty="0"/>
          </a:p>
        </p:txBody>
      </p:sp>
      <p:sp>
        <p:nvSpPr>
          <p:cNvPr id="20" name="Text 5"/>
          <p:cNvSpPr txBox="1"/>
          <p:nvPr/>
        </p:nvSpPr>
        <p:spPr>
          <a:xfrm>
            <a:off x="547629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Онлайн-друг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 включает message, chat, online friend, block, report, privacy и safety. Эти слова помогают говорить о реальных правилах общения.
</a:t>
            </a:r>
            <a:endParaRPr lang="en-US" sz="1088" dirty="0"/>
          </a:p>
        </p:txBody>
      </p:sp>
      <p:sp>
        <p:nvSpPr>
          <p:cNvPr id="21" name="Text 6"/>
          <p:cNvSpPr txBox="1"/>
          <p:nvPr/>
        </p:nvSpPr>
        <p:spPr>
          <a:xfrm>
            <a:off x="7181722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уважение нужно и в сети, и в классе: оно видно в том, как человек отвечает, поддерживает и соблюдает границы другого.
</a:t>
            </a:r>
            <a:endParaRPr lang="en-US" sz="10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никого не оставлять в стороне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5997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Позови в игру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приглашение помогает однокласснику почувствовать себя частью группы. Достаточно сказать несколько дружелюбных слов и сразу показать, что его присутствие важно.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2059941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в команду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групповой работе можно распределять роли так, чтобы каждый ученик получил посильное дело. Это делает урок спокойнее и справедливее для всех.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3759908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тихого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кто-то молчит, вежливый вопрос помогает включить его в разговор. Иногда именно такое внимание меняет атмосферу на уроке.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5459870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Поделись материалами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лист бумаги или учебник могут стать небольшим, но очень заметным знаком поддержки. Такие поступки показывают уважение без громких слов.
</a:t>
            </a:r>
            <a:endParaRPr lang="en-US" sz="1002" dirty="0"/>
          </a:p>
        </p:txBody>
      </p:sp>
      <p:sp>
        <p:nvSpPr>
          <p:cNvPr id="17" name="Text 6"/>
          <p:cNvSpPr txBox="1"/>
          <p:nvPr/>
        </p:nvSpPr>
        <p:spPr>
          <a:xfrm>
            <a:off x="715982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Здоровавайся дружелюбно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приветствие и улыбка помогают новичку или застенчивому однокласснику быстрее почувствовать себя увереннее и спокойнее в школьной среде.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хорошего друга: рейтинг класса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ученики обычно ставят на первое место не одно качество, а сочетание надёжности, доброжелательности и умения слышать другого.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дружба строится на нескольких опорах сразу: доверии, уважении, помощи и честности.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классный рейтинг ценностей дружбы, 7 класс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и нездоровая дружба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два типа отношений по четырём признакам и помогает увидеть разницу между поддержкой и давлением.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отношениях есть страх, давление и насмешки, они становятся нездоровыми; дружба должна давать поддержку и чувство безопасности.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школьным общением, 7 класс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1798" y="1367261"/>
            <a:ext cx="325237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289349"/>
            <a:ext cx="350400" cy="35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35827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47413"/>
            <a:ext cx="350400" cy="2803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книгах, фильмах и школьной жизни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подростковых книгах дружба часто проверяется испытаниями: герои учатся быть верными, признавать ошибки и прощать, когда это действительно важно.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мультфильмы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дружба показывает teamwork, честность и взаимовыручку. Зритель видит, как слова и поступки меняют отношения между героями.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истории происходят на проектах, соревнованиях и экскурсиях. Ученики договариваются, помогают друг другу и решают небольшие конфликты.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из учебника становятся ближе, когда можно обсудить их через знакомые ситуации. Лексика дружбы помогает говорить не только о героях, но и о себе.
</a:t>
            </a:r>
            <a:endParaRPr lang="en-US" sz="9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друг настоящий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вопросам о доверии, уважении, поддержке, умении решать проблемы и готовности извиняться.
</a:t>
            </a:r>
            <a:endParaRPr lang="en-US" sz="9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дружбе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держится на доверии, уважении, доброте и поддержке. На английском языке можно говорить о качествах друга, конфликтах, примирении и безопасном общении в классе и в сети.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2026-05-30T19:03:33Z</dcterms:created>
  <dcterms:modified xsi:type="dcterms:W3CDTF">2026-05-30T19:03:33Z</dcterms:modified>
</cp:coreProperties>
</file>