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«Жизнь сердца» в литературе XIX—XX веков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сердце ведёт героя к любви, выбору и человечности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сердце важно в литературе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XIX века показывают, как чувства влияют на поступки и совесть человека. В XX веке тема усложняется: рядом с любовью появляются одиночество, память, тревога и проверка доброты.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 образ чувств и характера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сердце означает не только любовь, но и искренность, милосердие, верность и способность понимать другого человека.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состоянию сердца читатель узнаёт характер героя: добр он или эгоистичен, умеет ли сочувствовать, способен ли на внутренний выбор.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поступок часто рождается из скрытого переживания, поэтому образ сердца помогает показать глубину человеческой души.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Романтическое сердце в начале XIX века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чувство и мечта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и Лермонтова сердце связано с ярким чувством, свободой и стремлением к недостижимому счастью. В лирике звучат надежда, тоска и память о любви.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и внутренний разлад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часто остаётся один на один со своими переживаниями. Романтический пейзаж, дорога, вечернее небо и свет в окне помогают передать это состояние.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темы, связанные с сердцем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мотивы чаще всего связываются с образом сердца в литературе XIX—XX веков.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сердце связано с любовью и совестью; заметны также сострадание и память.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Пушкина, Тургенева, Толстого, Чехова, Куприна, Бунина и Паустовского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Тургенев: мягкость, доброта, человечность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сердце обычно чуткое и ранимое: герой умеет тонко чувствовать, но из-за нерешительности часто упускает важный момент.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ценят душевную деликатность, однако страдают от недосказанности и несбывшегося счастья. Отсюда возникает тихая, светлая печаль.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внимательно показывает внутреннее состояние человека. Для него важны не громкие события, а тонкие движения души и нравственная красота.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сердечные качества в ключевых произведениях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разные авторы раскрывают сердце героя через его чувства, поступки и итог судьбы.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сердца определяет не только чувства героя, но и его жизненный выбор, а иногда и судьбу.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Пушкина, Тургенева, Толстого, Куприна и Чехова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Толстого сердце связано с правдой жизни: человек становится лучше, когда перестаёт думать только о себе и начинает слышать совесть.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Толстого проверяются поступками в ситуациях стыда, раскаяния, жалости и нравственного пробуждения, а не красивыми словами.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умение почувствовать боль другого человека как свою. Так проявляется внутренняя сила и ответственность за близких.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нравственный закон сердца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внутренний выбор героя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анализировать произведения Тургенева, Толстого, Куприна и Чехова.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сердце в условиях одиночества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чувства часто скрыты: герои молчат о самом важном, боятся быть непонятыми и поэтому ещё сильнее ощущают внутреннюю пустоту.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 хочется тепла и близости, но не хватает смелости сказать о своих переживаниях. Отсюда возникает болезненная недосказанность.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особенно заметны одиночество, усталость и жалость к человеку. Эти чувства делают образ героя более правдивым и глубоким.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душевная черствость обедняет жизнь. Человек становится беднее, если перестаёт сочувствовать и понимать другого.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природа в литературе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часто показывают настроение героя через пейзаж: весна пробуждает надежду, осенний дождь усиливает печаль, а ночная тишина передает тревогу и внутреннюю неуверенность.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река, закат или тихая дорога помогают читателю увидеть не только место действия, но и состояние сердца персонажа. Особенно выразительно это в лирике и психологической прозе.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и тема чистого чувства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 Куприна любовь проверяет человека на искренность: важно не говорить о чувствах, а уметь быть честным, бережным и верным даже в трудный момент.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Его герои ценят душевную чистоту и свободу другого человека, поэтому сильное чувство у Куприна никогда не превращается в давление или эгоизм.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Любовь часто требует внутренней смелости: способности жертвовать собой, не теряя достоинства и уважения к любимому человеку.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Поэтому сердце у Куприна — это не только нежность, но и нравственная высота, которая помогает сохранить человеческое лицо.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чаще всего связаны с сердцем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переживания в литературе встречаются особенно часто и как они формируют образ внутреннего мира героя.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стоят любовь и тоска: именно они чаще всего становятся центром душевной жизни персонажей.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мотивов произведений Пушкина, Тургенева, Толстого, Чехова, Куприна, Бунина и Паустовского.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Бунин: память сердца и утрата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родной дом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бунинском мире ранние впечатления, дом и родная природа становятся тем, что навсегда сохраняется в сердце и позже определяет чувство утраты.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и прощание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прощания в его прозе и поэзии подчеркивает невозвратность прошлого: чувство остаётся в памяти, но вернуть его уже невозможно.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любовь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любовью у Бунина часто связана с ярким, но недолгим счастьем, которое особенно остро запоминается именно потому, что не может продолжаться.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ценность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хранит пережитое и помогает человеку осознать, что даже краткое счастье имеет большое значение для всей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216213"/>
            <a:ext cx="4405200" cy="9004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XIX и XX веков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образ сердца в двух литературных эпохах и что остается в нем неизменным.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сердце чаще ведет к выбору и ответственности, а в XX веке — к памяти, одиночеству и внутреннему испытанию.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литературных произведений XIX—XX веков из школьной программы.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образ сердца в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 романтизма к реализму и психологической прозе XIX—XX веков.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 война в литературе XX 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 войне сердце проверяется особенно строго: оно должно сохранить мужество, когда вокруг страх, потери и постоянная угроза жизни.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Важнейшими становятся милосердие и забота о другом человеке: даже маленький добрый поступок помогает не потерять человечность.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Память о близких, верность и сострадание превращают сердце в символ внутренней стойкости, которая сильнее жестоких обстоятельств.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 сердца у разных авторов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писателя образ сердца связан с собственной художественной задачей: от лирического чувства до нравственного испытания и памяти.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сердца остаётся общим, но у каждого автора он получает свой смысловой оттенок и по-разному раскрывает человека.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художественных мотивов в произведениях Пушкина, Толстого, Чехова, Бунина, Куприна и Паустовского.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200" y="1242412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39" y="1266922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600" y="2978847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12739" y="2965020"/>
            <a:ext cx="311100" cy="27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63889" y="1266922"/>
            <a:ext cx="311100" cy="24888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сегодня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учит замечать, что доброта проявляется не в словах, а в заботе, терпении и готовности помочь, когда другому человеку трудно.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сердца показывают, как важно оставаться надежным другом, не предавать доверие и сохранять уважение к тем, кто рядом.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классики напоминают, что честность с самим собой помогает отличать правильный поступок от удобного, но несправедливого решения.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культура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сердце развивают умение слушать, сопереживать и уважать другого человека, а это важно и в школе, и в семье.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помогает понимать чужие переживания, не смеяться над слабостью и внимательнее относиться к чувствам одноклассников и близких.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как мера человека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XIX—XX веков показывает: сердце умеет любить, помнить, жалеть и выбирать. Именно его глубина помогает понять, каким человеком становится герой.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2026-05-22T21:01:17Z</dcterms:created>
  <dcterms:modified xsi:type="dcterms:W3CDTF">2026-05-22T21:01:17Z</dcterms:modified>
</cp:coreProperties>
</file>