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империи: основные события и 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ключевые даты и последствия падения Западной Римской империи.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начало Западной Римской империи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Римская империя стала отдельным государством в 395 году, после разделения империи Феодосием I. Её расцвет пришёлся на II век, а с середины III века начался постепенный кризис.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огромной территорией стало проблематичным, что вызвало политические конфликты и гражданские войны.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и самоуправство местной знати ослабляли централизованное управление и снижали доверие к власти.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правителей: в III веке более 20 императоров сменяли друг друга, что подрывало стабильность государства.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ослабления власти в империи
</a:t>
            </a:r>
            <a:endParaRPr lang="en-US" sz="2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привела к обесцениванию валюты, сокращению серебра и золота в монетах.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землевладельцы разоряли мелких фермеров, что уменьшало число свободных граждан.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дорог и городов резко сокращало торговлю и ухудшало жизнь в провинциях.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экономической активности усугубляло социальное напряжение и бедность 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его последствия для граждан
</a:t>
            </a:r>
            <a:endParaRPr lang="en-US" sz="20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половина легионеров в V веке не были коренными римлянами, что снижало эффективность армии.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римской армии увеличивалось число германцев — наёмников и союзников, что привело к потере традиционной военной дисциплины.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военной структуре поздней Римской империи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миграция народов IV–V веков и её причины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гуннов и начало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с Востока создали угрозу для племён Европы, что вынудило их мигрировать на территорию Римской империи, ищущей плодородные земли и безопасность.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и их путь в Рим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постоянно перемещались из-за конфликтов и поиска новых территорий, находя убежище сначала около Дуная, а затем в пределах империи.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внутренней напряжённости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между племенами варваров усугубляли миграционные процессы, приводя к массовым переселениям и войнам.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и изменения на территории империи
</a:t>
            </a:r>
            <a:endParaRPr lang="en-US" sz="2171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406 год: Пересечение Рейна варварами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Вандалы, аланы и свевы через Рейн вошли в Галлии и Испании, начав разрушительные нашествия.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Преследования вестготов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долго перемещались по территории, подвергаясь нападениям и находя временное убежище в разных регионах.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осесть в Аквитании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власти позволили вестготам осесть в Аквитании в обмен на службу и лояльность.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конфликтов с местным населением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столкновения варваров с жителями провинций приводили к разрушению инфраструктуры и нестабильности.
</a:t>
            </a:r>
            <a:endParaRPr lang="en-US" sz="10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Рима вестготами: катастрофа 410 года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под предводительством Алариха впервые за восемь веков взяли Рим, нанеся серьёзный удар по престижу империи. Город был разграблен, пострадали мирные жители и памятники культуры.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вызвало шок и панику среди населения и других провинций, показав уязвимость великой державы и ускорив её крушение.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и новые угрозы для империи с востока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Аттила — Грозный вождь гуннов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Аттила возглавил гуннов и совершил многочисленные походы на территорию Рима, вызывая разрушения и страх. Его армия угрожала даже столице империи.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Каталаунских полях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451 году союз римских и варварских войск одержал победу над гуннами, остановив их движение на запад, но большая часть земель империи была уже опустошена.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варварских племён в ослаблении империи
</a:t>
            </a:r>
            <a:endParaRPr lang="en-US" sz="2125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Вестготы: захват Рима и влияние на империю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сыграли ключевую роль, захватив Рим в 410 году и стимулируя дальнейший распад власти и территорий Западной империи.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 и разрушение североафриканских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 завоевали Северную Африку и разграбили Рим в 455 году, что значительно сократило экономические ресурсы Запада и ускорило его падение.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Адрианополе: поражение римской армии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378 году армия Западной Римской империи потерпела сокрушительное поражение от вестготов под Адрианополем. Император Валент погиб, что стало серьёзным ударом по римской военной мощи.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римских войск была уничтожена или пленена, что привело к ослаблению влияния Рима и ускоренному снижению его контроля над провинциями в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IV век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Социально-демографическая ситуация в поздней империи
</a:t>
            </a:r>
            <a:endParaRPr lang="en-US" sz="177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 и экономический спад способствовали оттоку жителей из городов в сельскую местность, усиливая разрыв между слоями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жило на селе, что указывало на упадок городского хозяйства и ослабление городской инфраструктуры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и разрушения после завоеваний
</a:t>
            </a:r>
            <a:endParaRPr lang="en-US" sz="181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Грабежи в Риме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Вандалы после осады 455 года разграбили Рим, вывозя большое количество золота и серебра, что серьёзно ослабило экономическую мощь столицы.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плодородных земель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Северной Африки в 439 году лишила империю основного поставщика зерна, вызвав нехватку продуктов и снижение налоговых доходов.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войны и рейды варваров приводили к разрушению дорог, городов и торговых путей, ухудшая экономические условия для ремесленников и купцов.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285929"/>
            <a:ext cx="4646100" cy="744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рост числа варварских наёмников и снижение доли римских граждан в армии Империи.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хроники позднеримского периода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армии Западной Римской империи в V веке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наёмников снижал дисциплину и лояльность войск, ослабляя боеспособность римской армии.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последнего императора и конец империи
</a:t>
            </a:r>
            <a:endParaRPr lang="en-US" sz="1917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476 году германский военачальник Одоакр сверг последнего римского императора Ромула Августула, формально положив конец Западной Римской империи.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 событие считается символическим началом Средневековья, открыв новую страницу в истории Европы с изменением политической и социальной 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варварских королевств
</a:t>
            </a:r>
            <a:endParaRPr lang="en-US" sz="2521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в 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вестготы основали королевство на территории Испании, сочетая римские традиции с собственной культурой и укрепляя влияние христианства.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под руководством Теодориха Великий создали мощное государство в Италии, восстанавливая разрушенную инфраструктуру и поддерживая римское наследие.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и формирование Галлии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заняли земли современной Франции, создав королевство, которое стало основой для будущего государства и сыграло важную роль в истории Европы.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Латинский язык стал фундаментом для романских языков, таких как итальянский, французский и испанский, которые продолжают использоваться сегодня.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Римское право создало основы правовой системы, повлияв на законодательство многих европейских стран и формирование судебных институтов.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Архитектурные достижения, включая дороги и акведуки, продолжали использоваться и вдохновляли строительство в Средние века и позже.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 в культуре и праве Европы
</a:t>
            </a:r>
            <a:endParaRPr lang="en-US" sz="23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Восточной Римской империи (Византии)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унаследовала централизованную власть и сохранила крупные города, что обеспечило её устойчивость на фоне распада Западной империи.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стала важным центром христианской культуры и науки, продолжая традиции античного мира до падения в 1453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Падение империи способствовало формированию романских языков, которые стали национальными языками многих европейских народов.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последствия и значение падения Рима
</a:t>
            </a:r>
            <a:endParaRPr lang="en-US" sz="195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новых государств, таких как Франция и Испания, положило начало современному политическому устройству Европы.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Укрепление роли христианской церкви как главного института власти и культуры в Средние века стало результатом распада империи.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Римские институты и традиции впоследствии стали основой для развития европейских городов и правовых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падения Западной Римской империи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ознаменовало конец античного мира и начало Средневековья, существенно изменив политический и культурный ландшафт Европы.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2026-05-10T12:09:46Z</dcterms:created>
  <dcterms:modified xsi:type="dcterms:W3CDTF">2026-05-10T12:09:46Z</dcterms:modified>
</cp:coreProperties>
</file>