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Деление клетки, митоз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важнейший процесс роста, развития и регенерации многоклеточных организмов.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«митоз» введён Вальтером Флеммингом в 1882 году после открытия структуры клеточного деления. С XVII века микронаука развивалась, раскрывая клеточные процессы. Современные методы исследуют молекулярные аспекты митоза и связанные патологии.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открытия в изучении митоза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рост организма, позволяя увеличивать количество клеток для правильного функционирования тканей и органов.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генетической информации дочерним клеткам гарантирует сохранение наследственных признаков и стабильность организма в целом.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замены изношенных или повреждённых клеток помогает поддерживать гомеостаз и восстанавливать структуры после повреждений.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биологическое значение деления клетки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деления клетки: митоз, мейоз, амитоз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точное соматическое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приводит к образованию двух генетически идентичных клеток соматического типа. Он обеспечивает рост и обновление тканей в организме, сохраняя диплоидный набор хромосом.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создание половых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сложный процесс, состоящий из двух делений, приводящий к образованию четырёх гаплоидных клеток для размножения. Здесь происходит рекомбинация ДНК для генетического разнообразия.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— редкий и примитивный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— прямое деление ядра, характеризующееся отсутствием веретена деления и распределением ДНК без равномерности. Обычно встречается при патологических состояниях.
</a:t>
            </a:r>
            <a:endParaRPr lang="en-US" sz="9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непрямое деление, при котором клетка последовательно проходит четыре стадии: профаза, метафаза, анафаза и телофаза.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хромосомы выстраиваются на экваторе клетки, что обеспечивает их равномерное распределение в дальнейшем.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сопровождается уплотнением хромосом и образованием веретена деления, которое организует распределение хромосом.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и телофаза завершают процесс деления — сестринские хроматиды расходятся к полюсам, формируются новые ядерные оболочки.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определение и основные этапы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цитологии,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занимает основную часть цикла, подготавливая клетку к делению, тогда как фазы митоза длятся значительно короче.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интерфазы подчёркивает важность подготовки и проверки клетки к правильному делению.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фаз митоза и интерфазы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хроматина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хроматин уплотняется, превращаясь в видимые хромосомы. Ядерная оболочка начинает разрушаться, готовя ядро к распределению генетического материала.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веретена и движение центриолей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микротрубочек формируется веретено деления, обеспечивающее движение хромосом. Центриоли расходятся к полюсам, организуя структуру веретена.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спирализация ДНК и формирование веретена деления
</a:t>
            </a:r>
            <a:endParaRPr lang="en-US" sz="212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максимально конденсированы и выстраиваются вдоль экватора клетки, образуя метафазную пластинку. Это ключевой момент для правильного распределения генетического материала.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центромерам хромосом крепятся микротрубочки веретена деления, обеспечивающие их стабильность и подготовку к разделению на следующей фазе.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расположение хромосом на экваторе клетки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Центромеры разделяются, позволяя сестринским хроматидам двигаться к противоположным полюсам клетки. Это обеспечивает точную передачу генетического материала дочерним клеткам.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хроматид осуществляется за счёт сокращения микротрубочек веретена, что гарантирует их синхронность и предотвращение ошибок.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расхождение сестринских хроматид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и цитокинез: завершение клеточного деления
</a:t>
            </a:r>
            <a:endParaRPr lang="en-US" sz="2468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ядерных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телофазе вокруг хромосом формируются новые ядерные оболочки, а хромосомы деспирализуются, переходя в менее уплотнённое состояние хроматина. Это возвращает ядру его исходное строение.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— разделение цитоплазмы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завершает митоз, разделяя цитоплазму клетки. Таким образом образуются две отдельные, идентичные дочерние клетки, каждая готова к своему функциональному циклу.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в 10^9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возникновения ошибок в ДНК во время митоза настолько низка благодаря сложным механизмам контроля.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биология, автор: Люсининг, 2018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точную передачу ДНК дочерним клеткам. Механизмы контроля снижают риск мутаций и аномалий, поддерживая стабильность генетического материала и здоровье тканей.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стадий и переходов клеточного цикла на основе современных цитологических исследований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фазы клеточного цикла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174303"/>
            <a:ext cx="4490400" cy="3354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4550" y="13332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G1/S: подготовка к синтезу ДНК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G1/S клетка оценивает внешние условия и целостность ДНК для перехода к фазе S. Это предотвращает репликацию повреждённого генетического материала и нежелательное деление.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204550" y="3097947"/>
            <a:ext cx="33993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G2/M и метафазная остановка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митозом на контрольно-пропускной фазе G2/M завершается подготовка к делению, а метафазная контрольная точка проверяет правильность крепления хромосом к веретену деления, обеспечивая точность распределения хромосом.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контрольные точки в клеточном цикле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0421" y="1394038"/>
            <a:ext cx="4743158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служит для поддержания и обновления тканей, а мейоз обеспечивает генетическое разнообразие при размножении.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клетки, Иванов, 2020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выделяет ключевые различия между митозом и мейозом по числу делений, количеству и типу дочерних клеток, а также их функции в организме.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митоза и мейоза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увеличение числа клеток, что необходимо для роста организма и восстановления тканей после повреждений, поддерживая функциональную целостность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сохранение генетической информации в соматических клетках, что жизненно важно для стабильности функций и регенерации органов.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деление клеток митозом поддерживает постоянство клеточного состава и предотвращает накопление дефектов, способствуя нормальному развитию и жизнедеятельности.
</a:t>
            </a:r>
            <a:endParaRPr lang="en-US" sz="105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митоза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кожи быстро делятся, обновляя защитный барьер и способствуя заживлению мелких повреждений.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митотического деления в организме человека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Кроветворные клетки в костном мозге активно проходят митоз, обеспечивая пополнение клеток крови и поддерживая иммунитет.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слизистой кишечника постоянно обновляются посредством митоза для поддержания эффективного пищеварения и всасывания.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волос и ногтей обеспечивается митотической активностью специализированных клеток в волосяных и ногтевых фолликулах.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митотического деления
</a:t>
            </a:r>
            <a:endParaRPr lang="en-US" sz="2445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скорости деления обусловлены функциями ткани: регенерирующие ткани делятся быстрее, тогда как специализированные — медленнее.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ткани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уровень питательных веществ и кислорода способствует активному митозу, недостаток замедляет деление и восстановление тканей.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кислород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например гормон роста, стимулируют митотическую активность, влияя на скорость и интенсивность деления клеток.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Гормональное регулирование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радиация и токсичные вещества могут замедлять или повреждать процесс митоза, вызывая клеточные мутации.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митоза могут привести к анеуплоидии — наличию аномального числа хромосом, что вызывает генетические болезни и развитие онкологических процессов.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связанные с нарушением митоза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делении способствуют возникновению опухолей и злокачественных новообразований, сопровождающихся неконтролируемым ростом и распространением клеток.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генах, контролирующих клеточный цикл, нарушают регуляцию деления, что часто ведёт к нарушениям нормального развития и регенерации тканей.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митоза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высокого разрешения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визуализировать структуру веретена деления и хромосом с высокой детализацией, раскрывая динамику митоза в реальном времени.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хромосом и каритипирование служат для выявления хромосомных аномалий и мониторинга точности деления на уровне генов и хромосом.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Молекулярно-биологические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 секвенирование изучают регуляторные механизмы и мутации в генах, ответственных за контроль клеточного цикла и процесс митоза, углубляя понимание патогенеза.
</a:t>
            </a:r>
            <a:endParaRPr lang="en-US" sz="1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основа жизни и здоровья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является ключевым процессом, обеспечивающим рост, регенерацию и стабильность генома. Изучение его механизмов важно для терапии заболеваний и развития биотехнологий.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2026-05-09T23:10:13Z</dcterms:created>
  <dcterms:modified xsi:type="dcterms:W3CDTF">2026-05-09T23:10:13Z</dcterms:modified>
</cp:coreProperties>
</file>