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рядом каждый день: они учат доброте, заботе и дружбе.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домашние животные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человеком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живут рядом с людьми, потому что им доверяют еду, тепло и заботу. У каждого из них свои привычки, и к каждому нужен внимательный подход.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заводят домашних животных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делает дом дружелюбнее: встречает, слушает, играет и просто находится рядом. С ним легче справляться с одиночеством и плохим настроением, даже если день был не очень удачным.
</a:t>
            </a:r>
            <a:endParaRPr lang="en-US" sz="1007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двигаются, отдыхают и играют, поэтому за ними интересно смотреть. Их поведение вызывает улыбку и помогает замечать маленькие радости, которые часто прячутся в обычном дне.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уютнее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есть питомец, он словно добавляет в него жизнь и тепло. Его шаги, мурлыканье, шорох или пение делают комнату не такой тихой и пустой.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доброты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животным учит ребёнка быть терпеливым, аккуратным и ответственным. Если обещал налить воды или убрать миску, нужно выполнить это вовремя, а не откладывать на потом.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 человека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быть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охотно идёт с человеком на прогулку, играет с мячом и радуется вниманию. Ей важно чувствовать рядом друга, а не оставаться в одиночестве.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каждый день нужны еда, свежая вода и прогулки. Если хозяин заботится о ней регулярно, питомец становится спокойнее, здоровее и охотнее слушает человека.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общению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хорошо понимает ласковый голос, добрый взгляд и привычные команды. Она запоминает, как с ней обращаются, и отвечает доверием, если к ней относятся бережно.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становится частью семьи и помогает людям чувствовать себя увереннее. Она умеет радоваться встрече, охранять дом и просто быть настоящим другом на каждый день.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чистоплотная домашняя любимица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на одеяле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устроилась на мягком одеяле рядом с ребёнком и спокойно мурлычет. В комнате тихо и уютно, а маленький хозяин осторожно гладит её по спине. Так выглядит доверие, когда рядом никто не спешит и все чувствуют себя спокойно.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дарить ласку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не всегда просит внимания громко. Она может подойти сама, потереться о руку и свернуться клубком рядом. Её тихие движения показывают: ей хорошо с человеком, а человеку — с ней.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нужен особый уход дома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Хомяку нужна удобная клетка, корм и тишина ночью. Он любит бегать, поэтому ему важно место для движения и спокойный уголок для отдыха.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 любит спокойный голос, аккуратные руки и чистую подстилку. Ей нужны свежая еда и вода, а ещё бережное обращение без резких движений.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Кролику важно пространство, сено и чистая вода. Он не любит тесноту, поэтому ему нужен безопасный уголок, где можно прыгать, отдыхать и не пугаться.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чистый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Маленьким питомцам особенно важны чистота и спокойствие. Если клетка или домик ухожены, животному легче жить, а человеку — радостнее за ним наблюдать.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рыбки как домашние питомцы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и канарейки радуют звонкими звуками и пением. Им нужна чистая клетка, свежая вода и корм, а ещё спокойное место, где их никто не пугает.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в аквариуме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красиво двигаются в воде и успокаивают взгляд. Для них особенно важны чистый аквариум, правильное питание и забота о том, чтобы вода оставалась подходящей.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рыбки тоже чувствуют внимание человека. Когда за клеткой или аквариумом ухаживают вовремя, питомцам легче жить, а их поведение радует всей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питомцу каждый день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питомцу дают еду и чистую воду. Утром особенно важно проверить миски, клетку, лежанку или аквариум, чтобы животному было удобно и спокойно.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питомцу нужны движение, игра и внимание человека. Даже короткое общение помогает ему не скучать и чувствовать себя частью семьи.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животному снова проверяют корм, воду и чистоту его места. Если уход повторяется каждый день, питомец живёт спокойно и уверенно.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ребёнок не испугает питомца и не нарушит его покой. Это помогает общаться бережно и без неприятных сюрпризов.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обращению с домашними животными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спроси разрешение взрослого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домашние животные помогают людям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собаки помогают людям служить, искать, охранять и спасать. Они умеют быть внимательными и очень смелыми, когда рядом нужна их помощь.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часто становятся настоящими друзьями. Рядом с ними люди улыбаются чаще, чувствуют себя спокойнее и с удовольствием возвращаются домой после долгого дня.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ловят мышей и помогают беречь дом от вредителей. Их присутствие делает жильё спокойнее, а хозяева чувствуют, что рядом есть маленький охранник.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заботится о питомце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член семьи следит, чтобы у питомца всегда была еда в нужное время. Так животное не голодает, а дома быстрее появляется привычный и спокойный порядок.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человек меняет воду, моет миску и проверяет, удобно ли питомцу пить. Это простое дело помогает животному оставаться здоровым и бодрым.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живёт собака или другой активный питомец, кто-то выходит с ним гулять и играет. Движение помогает животному не скучать и тратить силы с пользой.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помощник убирает лежанку, клетку или уголок для сна. Когда место чистое и тихое, питомец чувствует себя спокойно и доверяет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начинается до появления питомца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взять животное, семья честно отвечает себе: хватит ли у взрослых и детей времени на кормление, прогулки и уход каждый день, без пропусков и спешки.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решить, где питомец будет спать, есть и играть. Для него важно безопасное место, где ничего не мешает и никто не пугает.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Продумываем заботу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заранее думает о ветеринаре, корме и правилах ухода. Питомец не игрушка, а живой друг, который будет рядом долго, поэтому решение должно быть серьёзным.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питомцу становится плохо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со временем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корм забывают вовремя или воду не меняют, животное быстро слабеет и становится грустным.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для хозяина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хозяин замечает, что питомец ест хуже, мало двигается или ведёт себя не как обычно, и сразу зовёт взрослого на помощь.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 и страшно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питомца долго держат в тесном месте, пугают шумом или не дают отдохнуть, он начинает нервничать и прятаться.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ветеринар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без страха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ветеринару питомца приводят не только когда он болеет. Врач внимательно осматривает животное, проверяет, всё ли в порядке, и спокойно объясняет хозяину, как помочь дома. Рядом обычно стоит заботливый взрослый, а питомец чувствует себя в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для защиты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ветеринар делает прививку. Это помогает защитить животное от опасных болезней, о которых лучше не узнавать на собственном опыте. После приёма питомец может получить похвалу, ласку и отдых, а хозяин — полезные советы по уходу.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в городе и в деревне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любимцы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квартирах чаще живут кошки, собаки, попугаи, хомяки и рыбки. Им нужны тишина, чистота и забота, чтобы даже в большом доме чувствовать себя спокойно и уютно.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рядом с человеком часто живут куры, утки, козы и лошади. У каждого из них свой характер, а ухаживать за ними нужно терпеливо и аккуратно.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 ни жил питомец, ему важно безопасное место, свежая вода и внимание человека. Условия могут отличаться, но доброе отношение нужно всем животным.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или деревня — не самое главное. Главное, чтобы животное не было голодным, грязным и испуганным. Забота и уважение нужны каждому питомцу без исключения.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питомца бросить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теряет дом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хозяина животное лишается привычного места, еды и защиты. На улице ему становится холодно, страшно и очень трудно найти помощь.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заболеть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питомец быстро слабеет, может не найти воду и нормальную пищу. Из-за этого он рискует заболеть или совсем не справиться с жизнью на улице.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новый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животное нельзя заводить на короткое время. Если семья больше не может о нём заботиться, взрослые должны искать ему новый дом, а не оставлять одного.
</a:t>
            </a:r>
            <a:endParaRPr lang="en-US" sz="12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питомца для семьи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для активных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любит прогулки и готова каждый день уделять время уходу, можно подумать о собаке. Важно заранее понять, кто будет кормить её, гулять и следить за порядком дома. Решение принимают вместе, чтобы никому не пришлось скучать и ворчать.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или маленький зверёк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квартира небольшая или у ребёнка мало опыта, семья может выбрать кошку, хомяка или морскую свинку. Родители проверяют, нет ли аллергии, и обсуждают, хватит ли времени на ежедневную заботу и спокойное общение с питомцем.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8988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истории дружбы человека и животного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часто узнаёт шаги хозяина и встречает его у двери. Такая радость показывает доверие: животное ждёт человека и сразу чувствует, что дома его любят и помнят.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любят лежать рядом, когда в доме тихо. Тёплый уголок, мягкий свет и знакомый голос помогают питомцу успокоиться и спокойно засыпать.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маленьких дел: налить воду, дать корм, погладить осторожно. Эти простые поступки учат ребёнка быть терпеливым и внимательным к живому другу.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не говорят, как люди, но отлично понимают интонацию, жесты и ласку. Поэтому добрый тон, спокойные движения и забота помогают им чувствовать себя 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доброго хозяина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нужно получать еду и воду каждый день, а не когда вспомнили. Если хозяин внимателен, животное остаётся сытым, бодрым и спокойным.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чистотой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миска, лежанка, клетка или аквариум помогают питомцу чувствовать себя хорошо. Уборка — это не скучная обязанность, а забота о здоровье друга.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и 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Собакам, а иногда и другим животным, нужны движение и общение. Прогулка и игра помогают питомцу не скучать и лучше чувствовать себя рядом с человеком.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грустный, вялый или плохо ест, нельзя ждать, что всё пройдёт само. Нужно сказать взрослым и, если надо, обратиться к ветеринару.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хозяин никогда не пугает и не дразнит животное. Забота видна в поступках: в терпении, ласке и умении быть рядом, когда это 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за которую отвечают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дарят человеку радость, уют и верность. Но они ждут не только игры, а ещё заботы, терпения и ежедневной помощи. Настоящий друг отвечает за того, кого приручил.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2026-05-25T17:12:28Z</dcterms:created>
  <dcterms:modified xsi:type="dcterms:W3CDTF">2026-05-25T17:12:28Z</dcterms:modified>
</cp:coreProperties>
</file>