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Bike love — тема велосипеда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Велосипед: транспорт, спорт и тема для живого разговора на английском.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 уже знакомую грамматику и лексику, а также на опыт подростков: дорога в школу, прогулки, спорт, безопасность и выбор экологичного транспорта.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в теме 8 класса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bicycle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Bicycle и bike обозначают велосипед. В ответах удобно использовать to ride a bike, когда нужно сказать, что человек ездит на велосипеде.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Helmet, brakes, wheel, seat и handlebars помогают описать части велосипеда и правила безопасной поездки. Эти слова часто нужны в коротких ответах и текстах.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lane, traffic lights и traffic связаны с городской поездкой. Они помогают говорить, где можно ехать и как соблюдать правила на улице.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Fast, comfortable, safe, healthy, popular, eco-friendly и enjoyable — удобные прилагательные для описания велосипеда как транспорта и формы активности.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biking because… Riding a bike is… A bike helps me… и I prefer… because… помогают объяснить мнение просто, ясно и по-английски.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в жизни школьника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рядом с домом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восьмиклассника велосипед удобен, когда нужно быстро доехать до двора, парка или магазина. Такие маршруты короткие, поэтому поездка не требует много времени и сил.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транспорт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коротких расстояниях велосипед помогает сочетать движение, свободу и удобство. Поэтому он подходит не только для спорта, но и для обычных дел в повседневной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прогулки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легко становится частью общения с друзьями: можно вместе кататься по району, ездить в парк или устраивать семейные прогулки на выходных.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8 класса, данные условные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выбирают велосипед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выбора часто связаны не с одной, а сразу с несколькими выгодами: движением, свободой, общением и удобством на коротких маршрутах.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интерес к велосипеду держится на балансе личного удовольствия, практичности и пользы для здоровья и 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езды на велосипеде для организма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езда помогает телу работать дольше без усталости. Постепенно школьник чувствует, что может дольше двигаться, гулять и активнее проводить свободное время.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езды нужно удерживать баланс, поворачивать и следить за дорогой. Поэтому велосипед развивает координацию движений и чувство устойчивости.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езде включаются мышцы ног, рук и корпуса. Такая нагрузка полезна тем, что она естественная и подходит как часть обычной физической активности.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 в день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помогает меньше сидеть без движения после уроков. Для подростков это особенно важно, потому что активность может быть не только полезной, но и интересной.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35039"/>
            <a:ext cx="4063200" cy="1960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тенденции для маршрутов 1–5 км и помогает увидеть, почему велосипед часто оказывается удобным выбором.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коротких маршрутах велосипед сочетает низкую стоимость, хорошую скорость и пользу для здоровья лучше, чем автомобиль или автобус.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учебный материал для 8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 на короткой дистанции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преимуществах велосипеда на английском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helps me stay active. Здесь легко добавить because и коротко пояснить, что велосипед помогает больше двигаться после уроков и не сидеть на месте.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свобода
</a:t>
            </a:r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better for the environment. I feel free when I ride a bike. Эти фразы помогают выразить личное мнение и показать два важных преимущества сразу.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pPr algn="l" indent="0" marL="0">
              <a:lnSpc>
                <a:spcPct val="15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good for my health. Это удобная фраза, когда нужно сказать, что велосипед помогает оставаться активным и чувствовать себя лучше каждый день.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машиной
</a:t>
            </a:r>
            <a:pPr algn="l" indent="0" marL="0">
              <a:lnSpc>
                <a:spcPct val="15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cheaper than going by car. Такая модель полезна для сравнения, если нужно показать, что велосипед экономит деньги и подходит для коротких поездок.
</a:t>
            </a:r>
            <a:endParaRPr lang="en-US" sz="1002" dirty="0"/>
          </a:p>
        </p:txBody>
      </p:sp>
      <p:sp>
        <p:nvSpPr>
          <p:cNvPr id="14" name="Text 6"/>
          <p:cNvSpPr txBox="1"/>
          <p:nvPr/>
        </p:nvSpPr>
        <p:spPr>
          <a:xfrm>
            <a:off x="630702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маршрут
</a:t>
            </a:r>
            <a:pPr algn="l" indent="0" marL="0">
              <a:lnSpc>
                <a:spcPct val="15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a fast way to travel short distances. Фраза помогает объяснить, почему велосипед удобен именно на небольшом расстоянии, например до парка или магазина.
</a:t>
            </a:r>
            <a:endParaRPr lang="en-US" sz="9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 езде на велосипеде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обязателен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Helmet защищает голову и должен быть правильно застёгнут. Это первое правило, которое делает поездку спокойнее и безопаснее даже на коротком маршруте.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 повороты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lights нужно соблюдать всегда, а перед поворотом важно смотреть по сторонам. Эти простые действия помогают избежать опасных ситуаций.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велосипеда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стоит проверить brakes and tyres. Если велосипед исправен, легче контролировать движение и избегать неожиданных проблем на дороге.
</a:t>
            </a:r>
            <a:endParaRPr lang="en-US" sz="1101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дорога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ехать по bike lane или по безопасной дорожке. Так велосипедист меньше мешает пешеходам и лучше виден другим участникам движения.
</a:t>
            </a:r>
            <a:endParaRPr lang="en-US" sz="1101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вечером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полезны reflectors or lights. Они делают велосипедиста заметнее для машин и пешеходов, особенно в сумерках и при плохом освещении.
</a:t>
            </a:r>
            <a:endParaRPr lang="en-US" sz="11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поездка на велосипеде: шаг за шагом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дополнительные правила для плохой погоды и вечерней поездки.
</a:t>
            </a:r>
            <a:endParaRPr lang="en-US" sz="13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выхлопов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не сжигает бензин и не выбрасывает выхлопные газы во время поездки. Поэтому он помогает уменьшать загрязнение воздуха и делает городскую среду чище и приятнее для жизни.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шума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автомобиля, велосипед почти не создаёт шума. Когда больше людей выбирают такой транспорт для коротких маршрутов, улицы становятся спокойнее, а движение — комфортнее для всех.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eco-friendly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называют eco-friendly transport, потому что он не требует сложных технологий, чтобы быть полезным природе. Это доступный способ заботиться об окружающей среде каждый день.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 на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короткие поездки выполняются на велосипеде, дороги и воздух испытывают меньшую нагрузку. Такой выбор особенно важен в городе, где много машин и часто не хватает свободного пространства.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ценность велосипеда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урока; сравнительная шкала, составленная для 8 класса, 2025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велосипед удобным для города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особенно полезен там, где маршрут недолгий и важна мобильность. Он помогает быстро добираться до школы, парка или магазина без лишних затрат.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велосипед сильнее всего подходит для коротких поездок, экономии денег и объезда пробок, оставаясь полезным для здоровья и 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 и аргументы в 8 классе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коротко подведите итог и покажите, что вы согласны со своей позицией. Подходит фраза: I agree that riding a bike is a healthy and practical choice for teenagers.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скажите, что вы думаете о велосипеде: I think… In my opinion… или For me… Такая фраза сразу показывает вашу позицию и помогает начать ответ уверенно и спокойно.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объясните, почему вы так считаете, используя because, so или also. Важно связать мнение с одной понятной идеей: пользой для здоровья, удобством поездки или экологичностью велосипеда.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звучит убедительнее, если привести пример из жизни. Можно сказать, что вы ездите в парк, к друзьям или в магазин, когда нужно быстро преодолеть короткое расстояние.
</a:t>
            </a:r>
            <a:endParaRPr lang="en-US" sz="10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коротких ответов и упражнений на тему велосипеда. Таблица помогает быстро вспомнить значение и использовать лексику в предложении.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легко соединяются в простые предложения, поэтому ученик может быстро описать маршрут, безопасность и пользу велосипеда без сложных конструкций.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урока английского языка, 8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поездки на велосипеде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Маша часто едет в парк на велосипеде. Там она катается по дорожкам, отдыхает от уроков и дышит свежим воздухом. Для неё это удобный способ провести время активно и спокойно.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 парке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и его друзья любят встречаться вечером и кататься по району. Они выбирают безопасные улицы и велодорожки, а потом делают короткую остановку у спортивной площадки. Велосипед помогает им больше общаться и двигаться.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с друзьями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выходные семья Ани берёт велосипеды и едет по зелёной зоне недалеко от дома. Такая поездка подходит и детям, и взрослым, потому что она сочетает спорт, отдых и совместное время без спешки.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выходной маршрут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как часть активного досуга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текст для чтения и поиска информации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5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любит ездить на велосипеде после школы. Обычно он выезжает не сразу, а сначала делает домашнее задание и берёт с собой воду.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pPr algn="r" indent="0" marL="0">
              <a:lnSpc>
                <a:spcPct val="15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катается по дорожке рядом с домом и иногда заезжает в парк. Этот путь спокойный, потому что там мало машин и есть удобная велодорожка.
</a:t>
            </a:r>
            <a:endParaRPr lang="en-US" sz="134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выбирает велосипед, потому что поездка помогает ему быть активным, не тратить деньги на короткий маршрут и проводить больше времени на свежем воздухе.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он надевает шлем, проверяет тормоза и смотрит по сторонам на перекрёстках. Вечером он включает фонарь, чтобы его было хорошо видно.
</a:t>
            </a:r>
            <a:endParaRPr lang="en-US" sz="12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ответ о своей любви к велосипеду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устного ответа: от названия темы до короткого вывода с личным примером.
</a:t>
            </a:r>
            <a:endParaRPr lang="en-US" sz="13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модель для урока английского языка, 8 класс, 2025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 другие школьные привычки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хорошо вписывается в повседневную жизнь школьника: он помогает чаще бывать на улице, двигаться и чувствовать себя более самостоятельным.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велосипед поддерживает сразу несколько полезных привычек, поэтому он важен не только как транспорт, но и как часть активного образа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фразы для устного ответа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sum up, I love bikes because they are fun, healthy and useful in everyday life. Эта фраза помогает сразу завершить ответ и показать, что вы умеете подвести итог.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Riding a bike is healthy and fun. Такой короткий аргумент легко запомнить и использовать, если нужно быстро сказать, почему велосипед нравится именно вам.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a good way to travel short distances. Эта фраза подходит для описания дороги в школу, в парк или в магазин, когда маршрут не слишком длинный.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bike is better for the environment. С её помощью можно показать, что велосипед — не только удобный, но и экологичный выбор для города.
</a:t>
            </a:r>
            <a:endParaRPr lang="en-US" sz="1172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is important, so I always wear a helmet. Эта фраза завершает ответ ответственно и напоминает, что приятная поездка должна быть ещё и безопасной.
</a:t>
            </a:r>
            <a:endParaRPr lang="en-US" sz="10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bike love объединяет лексику, мнение, сравнение транспорта и правила безопасности. Велосипед помогает школьнику быть активным, экономить время на коротких маршрутах и заботиться о чистоте города.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love: активный выбор на 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2026-05-31T10:02:26Z</dcterms:created>
  <dcterms:modified xsi:type="dcterms:W3CDTF">2026-05-31T10:02:26Z</dcterms:modified>
</cp:coreProperties>
</file>