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развития растительного мира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эволюции растительности от водорослей до покрытосеменных определил жизнь на Земле.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ранней Земли для появления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 была полна вулканов и без кислорода. Вода создала среду для первых организмов, положив начало будущим растениям.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водорослей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 водоросли возникли примерно 1,5 миллиарда лет назад, начав формировать растительный мир в воде.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стали основными производителями кислорода, изменяя атмосферу Земли и поддерживая появление новых форм жизни.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Сине-зелёные водоросли считаются предками высших растений, заложив фундамент для дальнейшей эволюции растительности.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выделения кислорода в атмосфере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кислорода вызывало значительные изменения в экосистемах и климате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усилил условия для эволюции сложных организмов и расширил жизненное 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геохронологии, 2023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преобразует энергию света в химическую, создавая кислород и питательные вещества для растений и других организмов.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стал основой для формирования атмосферы с кислородом и поддержал развитие всех живых существ на Земле.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ключевой процесс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450 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наземных растений с кутикулой и ризоидами, позволяло выживать вне воды.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мхов и печёночников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простейшие растения образовали первую наземную растительность и начали формировать почвенный покров.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появились условия для дальнейшего развития разнообразных наземных растений и животных.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наземные растения: завоевание суши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леса папоротников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достигали гигантских размеров и формировали густые заросли, покрывая большие территории суши. Их леса создали уникальные экосистемы позднего палеозоя.
</a:t>
            </a:r>
            <a:endParaRPr lang="en-US" sz="107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каменного угля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папоротникообразных растений со временем превратились в залежи каменного угля, став важным энергоресурсом для человечества.
</a:t>
            </a:r>
            <a:endParaRPr lang="en-US" sz="1116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папоротникового периода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характеризовался большим биологическим разнообразием и закреплением растительной жизни на суше, что подготовило почву для появления новых растений.
</a:t>
            </a:r>
            <a:endParaRPr lang="en-US" sz="925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Папоротникообразные и их роль в древних лесах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3650" y="1835776"/>
            <a:ext cx="4886057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растений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особенности мхов, папоротников, хвойных и цветковых растений, отражая их эволюционное развитие.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строения и способов размножения способствовало адаптации к новым средам.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голосеменных растений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появились около 300 миллионов лет назад и освоили жизнь на суше благодаря семенам, защищающим зародыш от высыхания.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способствовали распространению растений на большие расстояния, обеспечивая их выживание в разнообразных условиях.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пермском и триасовом периодах голосеменные доминировали во многих экосистемах, формируя основные древние леса.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в мезозойских лесах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мезозойскую эру хвойные широко распространились по всей планете, занимая большие площади благодаря стойкости к климату.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растений — сосна, ель и кедр, которые обеспечивали пищей древних животных и регулировали климатическую систему.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покрытосеменные растения возникли примерно 130 миллионов лет назад, что стало важным этапом в эволюции растительного мира благодаря новым механизмам защиты и распространения семян.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цветковых — появление покрытосеменных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у покрытосеменных выполняет функцию привлечения опылителей, а плод защищает семя и способствует его расселению в различных средах обитания.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эффективному опылению насекомыми и разнообразию форм, покрытосеменные быстро распространились, вытесняя многие другие группы растений.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покрытосеменных проявляется в широком спектре адаптаций к разным климатическим условиям и типам экосистем, что сделало их доминантными на Земле.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покрытосеменных растений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занимают основную часть всех современных видов растений и активно взаимодействуют с опылителями, что стимулирует их видообразование.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видов покрытосеменных отражает их успешную эволюцию и ключевую роль в экосистемах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растений, 2022
</a:t>
            </a:r>
            <a:endParaRPr lang="en-US" sz="9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Взаимовыгодное сотрудничество цветов и пчёл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ярких цветов и нектара стимулировало пчёл к активному посещению растений. В итоге происходит эффективное перекрёстное опыление, что повышает шансы на размножение у растений и ресурсы для насекомых.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 их роль в опылении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привлекаются специфическими запахами и формами цветков. Их пролетающие движения помогают переносить пыльцу между растениями, способствуя сохранению и увеличению видового разнообразия покрытосеменных.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растений и насекомых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5688" y="1992620"/>
            <a:ext cx="233742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Засухоустойчивые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накапливают воду в листьях и стеблях, что позволяет им выживать в условиях длительной засухи и высоких температур.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упрощённое строение и развитые воздушные полости для плавучести, приспособлены к жизни в воде с минимальными затратами энергии.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холодных регионах имеют антифризные вещества и изменённую форму листьев, что снижает повреждения от низких температур.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способы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и половое размножение обеспечивают выживание видов в меняющихся условиях и восстановление растений после повреждений.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различным условиям среды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6722" y="1835776"/>
            <a:ext cx="3121078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современной растительности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группы растений по их признакам и функциям в 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растительность разнообразна и специализирована для разных сред, отражая длительный процесс эволюции и адаптации.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«Живая природа»
</a:t>
            </a:r>
            <a:endParaRPr lang="en-US" sz="9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растений для планеты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насыщают атмосферу кислородом, обеспечивают круговорот воды и предотвращают вымывание почв, что поддерживает стабильность природных систем.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пищевые цепи, служат источником пищи, сырья и лекарственных средств для людей и животных.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регулируют климат, способствуют поддержанию биоразнообразия и помогают экосистемам сохранять устойчивость и равновесие.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источник пищи
</a:t>
            </a:r>
            <a:pPr algn="l" indent="0" marL="0">
              <a:lnSpc>
                <a:spcPct val="100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 и картофель — важнейшие сельскохозяйственные культуры, питающие миллиарды людей во всём мире. Их выращивание и селекция обеспечивают продовольственную безопасность.
</a:t>
            </a:r>
            <a:endParaRPr lang="en-US" sz="988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используется для строительства домов и изготовления мебели. Волокна растений применяются в текстильной промышленности для получения одежды и других изделий.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применяются в медицине для создания лекарств. Например, кора и листья содержат биологически активные вещества, помогающие в лечении различных заболеваний.
</a:t>
            </a:r>
            <a:endParaRPr lang="en-US" sz="100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растений с человеком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приводит к утрате естественных экосистем и снижению биоразнообразия, что нарушает экологический баланс.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смещение ареалов растений, засухи и экстремальные погодные явления, угрожающие выживанию многих видов.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среды, включая химические выбросы и пластик, негативно влияет на здоровье растений и почвенные условия.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 вытесняет местные растения, снижая устойчивость экосистем и вызывая биологический дисбаланс.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растительного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84080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природных парков защищает редкие и уникальные виды растений, обеспечивая неподвижность экосистем и сохранность биоразнообразия.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158519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посадки деревьев, международные программы типа «Зелёный пояс» и экологическое просвещение помогают восстанавливать утраченные леса и привлекают внимание общества.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восстановление растительности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жизни планеты 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растений сформировала разнообразие и устойчивость жизни на Земле. Их сохранение важно для будущих поколений, обеспечивая экологическое равновесие и ресурсную базу для человечества.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2026-05-08T22:50:20Z</dcterms:created>
  <dcterms:modified xsi:type="dcterms:W3CDTF">2026-05-08T22:50:20Z</dcterms:modified>
</cp:coreProperties>
</file>