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страна истории и современной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города и современная Европа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 — крупная центральноевропейская страна с богатой историей и живой современной культурой. Она граничит с семью государствами, её столица — Варшава, а польский язык относится к западнославянской группе.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 центре Европы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на карте Европы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расположена в центре Европы и служит естественным мостом между Балтикой и внутренними районами континента. Такое положение исторически усиливало торговлю, миграции и политические связи.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север и горный юг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страну омывает Балтийское море, а южную границу формируют Карпаты и Судеты. Эти рубежи определяют природный облик страны и разнообразие её ландшафтов.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оси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Висла и Одра — главные реки Польши. Вокруг них формировались важнейшие поселения, промышленные зоны и транспортные маршруты, а многие крупные города выросли именно на речных путях.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пересечения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Польши помогает понять её историю: через эту территорию проходили торговые пути, военные кампании и культурные влияния, которые связывали Западную и Восточную Европу.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Польши умеренный, но переходный: в нём сочетаются черты морского и континентального. Поэтому погода заметно меняется от побережья к востоку страны.
</a:t>
            </a:r>
            <a:endParaRPr lang="en-US" sz="1362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Балтийском побережье зима обычно мягче, а погодные колебания сглажены морем. В восточных районах холод ощущается сильнее, а воздух часто более сухой.
</a:t>
            </a:r>
            <a:endParaRPr lang="en-US" sz="1336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равнины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Мазурские озёра, обширные леса и равнины создают спокойный северный и центральный ландшафт. Эти территории особенно важны для туризма, отдыха и наблюдения за природой.
</a:t>
            </a:r>
            <a:endParaRPr lang="en-US" sz="1333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страны отличается совсем иным рельефом: здесь расположены горные районы, где меняются высота, растительность и климатические условия. Именно поэтому Польша выглядит очень разнообразной.
</a:t>
            </a:r>
            <a:endParaRPr lang="en-US" sz="13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Польше большинство населения составляют поляки, но страна остаётся многонациональной. Таблица показывает основные языки и группы населения, с которыми чаще всего связана современная общественная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остаётся преимущественно польскоязычной страной, но при этом сохраняет культурное разнообразие. В городах всё заметнее роль английского как языка учёбы и 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демографические и языковые данные Польши
</a:t>
            </a:r>
            <a:endParaRPr lang="en-US" sz="121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языки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Польши
</a:t>
            </a:r>
            <a:pPr algn="ctr" indent="0" marL="0">
              <a:lnSpc>
                <a:spcPct val="100000"/>
              </a:lnSpc>
              <a:buNone/>
            </a:pPr>
            <a:r>
              <a:rPr lang="en-US" sz="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и красная полосы на флаге выглядят просто, но в них заключена узнаваемая национальная символика. Эти цвета связаны с исторической традицией и используются в государственных и торжественных контекстах.
</a:t>
            </a:r>
            <a:endParaRPr lang="en-US" sz="961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орёл
</a:t>
            </a:r>
            <a:pPr algn="ctr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орёл — один из древнейших образов польской государственности. Он встречается в гербах, на официальных документах и в памятных знаках, напоминая о преемственности страны через века.
</a:t>
            </a:r>
            <a:endParaRPr lang="en-US" sz="1012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независимости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 ноября в Польше отмечают восстановление независимости, полученной после Первой мировой войны. Этот день соединяет государственную память, торжественные церемонии и личное ощущение исторической преемственности.
</a:t>
            </a:r>
            <a:endParaRPr lang="en-US" sz="921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польской государственности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 парламентской республике распределяются законодательные и исполнительные полномочия.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ранней государственности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 — первые государства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 веке на землях будущей Польши укрепляется власть династии Пястов. Именно тогда складываются первые устойчивые формы польской государственности и объединения племён.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966 год — крещение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966 году князь Мешко I принимает крещение. Эта дата считается символическим началом включения Польши в христианскую Европу и расширения её международных связей.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королевство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последующие века Польша превращается в одно из заметных королевств региона. Она укрепляет политические связи с соседями и постепенно расширяет своё культурное и дипломатическое влияние.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Люблинская уния создала союз Польши и Литвы, а затем карты Европы несколько раз менялись из-за разделов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государство усилилось, но три последовательных раздела привели к полной ликвидации польской государственности до 1918 года.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Люблинской унии и разделах Речи Посполитой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Посполитая и разделы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 года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оставалась разделённой между соседями и восстановила независимость лишь в 1918 году.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период без собственного государства, завершившийся возвращением Польши на карту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справки о третьем разделе Речи Посполитой и восстановлении независимости Польши в 1918 году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поворотным для интеграции Польши в европейские институты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2004 году Польша вошла в Европейский союз — это закрепило её место в общеевропейской политике, экономике и образовательных программах.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союз, официальный сайт; история расширения ЕС.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Польши притягивают молодых специалистов благодаря рабочим местам в промышленности, логистике, IT и услугах, а также высокой связности с рынком ЕС.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в Польше стабильно ниже среднего уровня по ЕС, что делает рынок труда относительно устойчивым и привлекательным для выпускников.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annual unemployment rate, 2022–2024.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работа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12" y="1208075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6992" y="1208075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092" y="1208075"/>
            <a:ext cx="2130000" cy="19843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59900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восстановленный по 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Варшава почти заново собрала своё историческое лицо. Старый город восстановили по довоенным образцам, и сегодня он напоминает не только о разрушениях, но и о силе культурной памяти.
</a:t>
            </a:r>
            <a:endParaRPr lang="en-US" sz="1014" dirty="0"/>
          </a:p>
        </p:txBody>
      </p:sp>
      <p:sp>
        <p:nvSpPr>
          <p:cNvPr id="8" name="Text 2"/>
          <p:cNvSpPr txBox="1"/>
          <p:nvPr/>
        </p:nvSpPr>
        <p:spPr>
          <a:xfrm>
            <a:off x="3506987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разных эпох
</a:t>
            </a:r>
            <a:pPr algn="ctr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Королевский замок и Дворец культуры и науки показывают два слоя истории: королевскую традицию и послевоенную столицу. Их силуэты задают узнаваемый образ современной Варшавы.
</a:t>
            </a:r>
            <a:endParaRPr lang="en-US" sz="1153" dirty="0"/>
          </a:p>
        </p:txBody>
      </p:sp>
      <p:sp>
        <p:nvSpPr>
          <p:cNvPr id="9" name="Text 3"/>
          <p:cNvSpPr txBox="1"/>
          <p:nvPr/>
        </p:nvSpPr>
        <p:spPr>
          <a:xfrm>
            <a:off x="6154094" y="3324301"/>
            <a:ext cx="2130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Столица, которая развивается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живёт не только прошлым. Музеи истории, современного искусства, деловые кварталы и новые общественные пространства делают её городом, где прошлое постоянно соприкасается с настоящим.
</a:t>
            </a:r>
            <a:endParaRPr lang="en-US" sz="1098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в деталях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в трёх ракурсах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58676" y="1838246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особенно ценят за цельность исторической среды. Рыночная площадь, Вавель и старые улицы создают ощущение города, в котором прошлое не отделено от повседневной жизни.
</a:t>
            </a:r>
            <a:endParaRPr lang="en-US" sz="1221" dirty="0"/>
          </a:p>
        </p:txBody>
      </p:sp>
      <p:sp>
        <p:nvSpPr>
          <p:cNvPr id="10" name="Text 3"/>
          <p:cNvSpPr txBox="1"/>
          <p:nvPr/>
        </p:nvSpPr>
        <p:spPr>
          <a:xfrm>
            <a:off x="858676" y="27011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Казимеж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Казимеж напоминает о многослойной культурной истории города. Сегодня это район музеев, кафе и культурных событий, где хорошо видна связь традиции и современной городской жизни.
</a:t>
            </a:r>
            <a:endParaRPr lang="en-US" sz="1221" dirty="0"/>
          </a:p>
        </p:txBody>
      </p:sp>
      <p:sp>
        <p:nvSpPr>
          <p:cNvPr id="11" name="Text 4"/>
          <p:cNvSpPr txBox="1"/>
          <p:nvPr/>
        </p:nvSpPr>
        <p:spPr>
          <a:xfrm>
            <a:off x="858676" y="3564045"/>
            <a:ext cx="4380000" cy="744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студентов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среда делает Краков не только туристическим, но и интеллектуальным центром. Здесь особенно заметны студенты, исследовательские традиции и атмосфера открытого культурного обмена.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города, два характера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 вырос как важный балтийский порт и город торговли. Его связь с Ганзой заметна в архитектуре, а набережные и старые склады напоминают о морском прошлом.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воде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Вроцлав узнаётся по мостам, островам и набережным Одры. Многонациональная история города отражается в его архитектуре, а прогулки по центру открывают разные эпохи сразу.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для 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путешественника особенно интересны старые площади, музеи и прогулочные маршруты у воды. Именно они лучше всего показывают характер обоих городов и их непохожесть.
</a:t>
            </a:r>
            <a:endParaRPr lang="en-US" sz="1363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войне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Вестерплатте остаётся местом исторической памяти о начале Второй мировой войны. Это делает Гданьск не только красивым, но и очень значимым для понимания польской истории.
</a:t>
            </a:r>
            <a:endParaRPr lang="en-US" sz="1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культурные опоры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и фортепианная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Шопен стал музыкальным символом Польши. Его произведения связывают европейскую классическую традицию с национальной мелодикой и до сих пор воспринимаются как часть культурной идентичности.
</a:t>
            </a:r>
            <a:endParaRPr lang="en-US" sz="1256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памяти и 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литература известна историческим размахом и нравственной глубиной. Произведения Генрика Сенкевича, Чеслава Милоша и Виславы Шимборской показывают разные стороны национального опыта.
</a:t>
            </a:r>
            <a:endParaRPr lang="en-US" sz="1289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кино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в Польше часто обращается к сложным страницам истории. Фильмы Анджея Вайды закрепили интерес к исторической драме и к вопросам выбора, ответственности и памяти.
</a:t>
            </a:r>
            <a:endParaRPr lang="en-US" sz="1343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культурная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строится на диалоге поколений. Концерты, книжные премии и фестивали помогают сохранять традицию, но при этом делают её понятной современной аудитории.
</a:t>
            </a:r>
            <a:endParaRPr lang="en-US" sz="13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9296" y="608550"/>
            <a:ext cx="30777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польских традиций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518049" y="1318446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соединяет религиозные обряды и семейные встречи. Во многих домах сохраняются особые блюда, украшение стола и традиция обмена пасхальными символами.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19308" y="93948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ужин в кругу семьи остаётся одним из самых узнаваемых польских обычаев. Он подчёркивает важность дома, родственных связей и уважения к традиции.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19308" y="2528973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всех святых
</a:t>
            </a:r>
            <a:pPr algn="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ноября семьи посещают кладбища и зажигают свечи в память об умерших. Вечером города и деревни наполняются светом, который становится важным символом памяти.
</a:t>
            </a:r>
            <a:endParaRPr lang="en-US" sz="1379" dirty="0"/>
          </a:p>
        </p:txBody>
      </p:sp>
      <p:sp>
        <p:nvSpPr>
          <p:cNvPr id="11" name="Text 5"/>
          <p:cNvSpPr txBox="1"/>
          <p:nvPr/>
        </p:nvSpPr>
        <p:spPr>
          <a:xfrm>
            <a:off x="6518049" y="3758235"/>
            <a:ext cx="2244300" cy="12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 ноября отмечают восстановление независимости Польши. Эта дата напоминает о государственности, исторической преемственности и значении свободы в национальной памяти.
</a:t>
            </a:r>
            <a:endParaRPr lang="en-US" sz="126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кухня строится на сытных блюдах, сезонных продуктах и семейных рецептах. Таблица показывает самые узнаваемые примеры и их культурный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Польши сочетает простые продукты и сильную традицию совместной трапезы, поэтому еда здесь воспринимается как часть культурной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традиционной польской кухне; кулинарные справочники и культурные обзоры.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блюда польской кухни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 сосредоточено в крупнейших городах, где университеты, исследовательские центры и студенческая инфраструктура формируют заметную академическую среду.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выстроена последовательно: школьная подготовка ведёт к университетам, а крупные центры образования поддерживают науку и мобильность студентов.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национального образования Польши; общая структура системы образования.
</a:t>
            </a:r>
            <a:endParaRPr lang="en-US" sz="122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высшему образованию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страна памяти и движения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запоминается сочетанием исторической глубины и современной энергии: здесь прошлое видно в городах и памяти, а настоящее — в экономике, образовании и европейской роли.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2026-07-27T02:55:41Z</dcterms:created>
  <dcterms:modified xsi:type="dcterms:W3CDTF">2026-07-27T02:55:41Z</dcterms:modified>
</cp:coreProperties>
</file>