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Yes, it is: урок про 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отвечать коротко: Yes, it is и No, it isn’t.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быстро говорить в классе, дома и в игре. С вопросами Is it a cat? или Is it a ball? легко работать по картинке, показывать предмет и сразу отвечать без лишних слов — почти как в мини-детективе!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нужен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is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is показывает, что мы говорим об одном предмете, животном или человеке. Поэтому вопросы с is обычно очень короткие и понятные даже для начинающих учеников.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по схеме Is it…? Сначала звучит is, потом it, а затем название предмета. Такая форма удобна для игрушек, картинок и знакомых вещей из класса.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основа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сохраняется та же основа: Yes, it is или No, it isn’t. Эта модель помогает не путаться и быстро выбирать правильную фразу по смыслу вопроса.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вопроса Is it…? к короткому ответу и полному варианту.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и ответ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заменяет один предмет, одно животное или одну игрушку. Вместо повторения названия можно сказать it, если речь идёт об одной картинке или одной вещи.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знакомых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примеров удобно брать a dog, a ball, a car или a box. Эти слова легко представить, поэтому ребёнку проще понять, к чему относится ответ.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лучше показывать один чёткий предмет, а не целую толпу. Тогда сразу ясно, о чём спрашивают, и ответ получается уверенным и точным.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2 класса особенно полезны вещи из дома и класса: книга, карандаш, мяч, сумка. Такие предметы дети узнают быстро и без долгих раздумий.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 — это один предмет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ответ Yes, it is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it is означает: да, это так. Эту фразу говорят, когда предмет на картинке или в руках совпадает с тем, о чём спросили.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ответа часто добавляют полную фразу: Yes, it is. It is a kite. Так ученик не только соглашается, но и называет предмет.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запоминается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ответ вместе с названием предмета, новое слово закрепляется быстрее. Повторение помогает говорить увереннее и не теряться на уроке.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ответ No, it isn’t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не тот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it isn’t означает: нет, это не так. Такой ответ нужен, когда картинка или вещь не совпадает с вопросом. Всё просто и без лишней драмы.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isn’t — это сокращение от is not. Важно видеть эту связь, чтобы правильно читать и писать ответ, не меняя порядок слов.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пары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пары cat and dog, pencil and pen, ball and doll помогают быстрее понять смысл. Если один предмет не подходит, выбираем no и спокойненько идём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из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вроде Is it a book? или Is it your bag? связаны с вещами, которые ребёнок видит каждый день. Поэтому отвечать на них легко и приятно.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домашние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спрашивать про teddy bear, ball или другие знакомые игрушки. Такие примеры делают урок живым: ученики быстро узнают предмет и хотят сказать ответ первыми.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догадаться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изображение с несколькими знакомыми предметами, угадывание становится веселее. Ребёнок смотрит, сравнивает и выбирает нужный короткий ответ без лишней тревоги.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для 2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класса лучше использовать короткие и понятные модели. Чем привычнее предмет, тем быстрее ребёнок понимает вопрос и не путается в словах.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про знакомые вещи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понять вопрос Is it…? и выбрать верную фразу без долгой паузы.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правильный короткий ответ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79988"/>
            <a:ext cx="431178" cy="383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963" y="1949450"/>
            <a:ext cx="388803" cy="444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99151"/>
            <a:ext cx="431180" cy="344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613" y="1949450"/>
            <a:ext cx="388803" cy="44434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 и dog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хорошо подходят для первых упражнений. Животных легко узнать по картинке, поэтому ребёнок быстрее связывает вопрос Is it…? с правильным ответом.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 — один из самых простых предметов для угадывания. Он круглый, знакомый и часто встречается в играх, поэтому слово ball запоминается очень быстро.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и pen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карандаш — удобные школьные слова. Их легко найти в классе, показать на картинке и использовать в коротком ответе без долгих объяснений.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 и car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и машина помогают тренировать узнавание предметов дома и на улице. Такие знакомые вещи делают вопрос понятным и немного похожим на игру в детектива.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Kite, teddy bear, apple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для разнообразия. Воздушный змей, плюшевый медведь и яблоко хорошо подходят для картинок: они яркие, заметные и легко называются по-английски.
</a:t>
            </a:r>
            <a:endParaRPr lang="en-US" sz="12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спрятано в коробке?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закрытая коробка, а рядом лежит картинка с вопросом: Is it a ball? Ребёнок угадывает по одному намёку и отвечает коротко. Если догадка верная, звучит Yes, it is.
</a:t>
            </a:r>
            <a:endParaRPr lang="en-US" sz="117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половина 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половинку картинки, где виден, например, хвост кота или уголок книги. Дети внимательно смотрят и задают вопрос Is it a cat? или Is it a book? Ответ остаётся очень коротким.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 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спрятан в закрытой ладони, и его нельзя увидеть сразу. Чтобы узнать ответ, дети спрашивают Is it a teddy bear? или Is it a pencil? Игра получается простой и весёлой.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 догадки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коротком ответе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сокращай слишком сильно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лучше говорить Yes, it is, а не Yes, it’s. Для урока важно услышать полную форму, чтобы ребёнок запомнил правильный порядок слов и не терял смысл ответа.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 is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No, it not звучит неправильно, потому что в ответе обязательно нужен глагол is. Правильная форма — No, it isn’t. Она короткая, но грамматически точная.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две формы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видеть полный и короткий вариант вместе: Yes, it is и No, it isn’t. Так детям легче запомнить, что ответ начинается с yes или no, а потом следует нужная форма is.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полный ответ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предмет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ответ нужен, когда важно не только согласиться или не согласиться, но и назвать вещь. Например: Yes, it is a kite. Так ребёнок сразу учит новое слово.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Уточняем, что именно видим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был общим, полный ответ помогает убрать сомнение. Фраза No, it isn’t a kite показывает, что предмет другой, и делает ответ более ясным для собеседника.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Расширяем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добавляет название предмета, он повторяет знакомые слова и запоминает новые быстрее. Полный ответ звучит немного длиннее, но помогает говорить точнее и 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 фраза вместе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 — один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картинке виден один мяч, одна кошка или одна книга, ребёнку легче быстро понять, подходит ли ответ Yes, it is. Простое изображение помогает не запутаться.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предмет — другой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картинке не тот предмет, который назван в вопросе, сразу подходит No, it isn’t. Сравнение вопроса и изображения учит внимательно смотреть и слушать.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картинки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большие и чёткие изображения с одним предметом в центре. Подойдут кошка, мяч, книга или карандаш, потому что их легко назвать и узнать.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ребёнок слышит вопрос, сравнивает его с изображением и выбирает короткий ответ.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 в диалоге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из класса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смотрит на картинку или предмет и спрашивает: Is it a pencil? Важно говорить спокойно и чётко, чтобы партнёр успел подумать и выбрать правильный короткий ответ.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картинке действительно карандаш, второй ученик отвечает: Yes, it is. Эта фраза короткая, но понятная, и она сразу показывает, что предмет назван верно.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задать новый вопрос, например: Is it a ruler? Если предмет другой, звучит No, it isn’t. Так дети тренируют и вопрос, и оба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спрашивает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паре первый ребёнок задаёт вопрос по карточке, а второй внимательно смотрит на изображение. Такой обмен репликами помогает говорить без длинной паузы и не бояться ошибки.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отвечает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коротким и ясным: Yes, it is или No, it isn’t. После нескольких карточек дети начинают узнавать модель быстрее и увереннее.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помнить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картинки с животными, игрушками и школьными вещами. Когда предмет знакомый, ребёнку легче понять вопрос, вспомнить слово и ответить без лишних подсказок.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парах с картинками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098" y="1943101"/>
            <a:ext cx="393119" cy="449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1998" y="1943101"/>
            <a:ext cx="393119" cy="44927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фразы урока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it is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означает, что ответ положительный. Её говорят, когда предмет на картинке совпадает с тем, что назвали в вопросе.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it…?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вопрос про один предмет. Он помогает спросить, что изображено на картинке, и быстро начать короткий диалог без длинного объяснения.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it isn’t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нужна, когда предмет не совпадает с вопросом. Она короткая, понятная и помогает ответить спокойно, без лишних слов.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Is it…? и смотрит на картинку. Он узнаёт, какой предмет назван, и готовится выбрать ответ.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ребёнок сопоставляет слово с изображением: ball, book, bag, cat, dog, kite или pencil. Если совпало, ответ положительный; если нет — отрицательный.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 — ответ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ребёнок произносит фразу вслух. Так проверяется не только понимание, но и умение быстро сказать короткий английский ответ.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на знакомых предметах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 — большой шаг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Сегодняшний урок научил быстро понимать вопрос Is it…? и отвечать без лишних слов: Yes, it is или No, it isn’t. Это уже маленькая, но очень важная английская победа.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2026-05-30T06:18:45Z</dcterms:created>
  <dcterms:modified xsi:type="dcterms:W3CDTF">2026-05-30T06:18:45Z</dcterms:modified>
</cp:coreProperties>
</file>