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3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Информатизация в деловой сфере: как цифровые технологии меняют работу организаций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объединяют данные и процессы в продажах, документах, финансах, логистике и персонале.
</a:t>
            </a:r>
            <a:endParaRPr lang="en-US" sz="2533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информатизация и почему она стала важной для бизнеса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Информатизация — это внедрение информационных технологий для хранения, обработки, передачи и анализа данных. С 1990-х цифровые системы стали доступнее благодаря ПК, локальным сетям и интернету. Сегодня это нужно из‑за больших объемов данных, скорости, удаленной работы и конкуренции.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CRM-системы в продажах и работе с клиентами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CRM хранит историю взаимодействий: заявки, сделки и результаты общения в единой базе. Там фиксируются звонки, письма, заказы, повторные обращения и текущий статус каждой сделки.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помогает выстроить работу менеджеров: сегментирует клиентов, напоминает о задачах, контролирует этапы воронки продаж и учитывает повторные покупки. Так проще не терять важные контакты.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CRM повышает качество сервиса и скорость обработки обращений. Для крупных компаний это означает меньше потерь заявок, более точные прогнозы и возможность быстрее предлагать подходящие решения.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документооборот заменяет бумажные согласования цифровыми маршрутами: документ отправляется на рассмотрение, проходит по заданным шагам и подписывается с помощью электронной подписи. Параллельно ведётся архив версий.
</a:t>
            </a:r>
            <a:endParaRPr lang="en-US" sz="992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ЭДО удобно согласовывать документы сразу нескольким сотрудникам и отслеживать изменения. По реквизитам быстро находится нужный договор или счет, а сроки согласований обычно сокращаются за счет прозрачного движения файлов.
</a:t>
            </a:r>
            <a:endParaRPr lang="en-US" sz="983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документооборот в офисной работе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158333"/>
            <a:ext cx="6060571" cy="2106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бумажного и электронного документооборота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по срокам согласования, стоимости хранения, рискам потери, скорости поиска и контролю версий.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формат повышает управляемость и снижает ошибки за счет точного учета версий, быстрого поиска и прозрачности операций.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сравнение типичных сценариев работы (без привязки к конкретным компаниям).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онлайн-продаж как результат цифровизации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онлайн-каналов усиливается за счет мобильных покупок, удобной логистики и более точного маркетинга. Компания получает больше данных о пути клиента до покупки.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доля дистанционных заказов растет, меняется структура продаж: повышается роль сайта, приложений и сервисов доставки. Это усиливает эффект от CRM и аналитики.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Демонстрационные значения индекса (точные данные в источнике не указаны).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118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ERP-системы и управление ресурсами предприятия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и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поддерживает планирование запасов и прогнозирование потребностей. Она помогает контролировать себестоимость, учитывать материалы и отслеживать финансовые потоки по согласованным правилам.
</a:t>
            </a:r>
            <a:endParaRPr lang="en-US" sz="1194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хранилище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ERP объединяет закупки, склад, производство, продажи, бухгалтерию и кадровый учет. Данные вводятся один раз и затем доступны разным подразделениям, уменьшая дублирование и ошибки.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работы подразделений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торговых и производственных компаниях ERP связывает действия отделов в единую цепочку. Закупки, склад и производство становятся частью общей логики выполнения заказов.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сбоев в операциях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справочники и статусы синхронизированы, снижается число ручных корректировок. Это делает процессы более стабильными и повышает точность отчетности для руководства.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внедрения цифровой системы в 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подход: от диагностики процессов до контроля результатов после запуска.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платежи и финтех-сервисы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платежи включают оплату банковскими картами, QR-кодами, мобильными кошельками, интернет-эквайрингом и переводами через приложения. Такие способы сокращают время расчетов между покупателями, магазинами и поставщиками.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скорости, сервисы автоматически фиксируют каждую операцию в учетных системах. Для бизнеса это означает более прозрачный контроль платежей и меньше ручной работы при сверке данных.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BI-инструменты собирают данные о продажах, расходах, остатках на складе и поведении клиентов. Информация объединяется в понятные панели управления, чтобы руководитель видел картину целиком.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Дашборды отражают ключевые показатели: средний чек, конверсию, выручку, оборачиваемость склада, прибыльность и сезонные колебания. Это помогает сравнивать ситуацию с планом и выявлять отклонения.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главных ценностей аналитики — поиск слабых мест. Например, по данным можно понять, где «проседает» воронка продаж, почему растут затраты или как меняется спрос по периодам.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факты доступны почти в реальном времени, решения принимаются быстрее и точнее. Руководство может оценивать эффективность управленческих действий и корректировать планы на основе измеримых результатов.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данных в управленческих решениях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5972" y="1935209"/>
            <a:ext cx="3832682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меняют работу компании комплексно: сокращают рутину, повышают точность данных и ускоряют взаимодействие между подразделениями.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цифровизации проявляется по всей цепочке — от продаж и документов до данных и обслуживания; единый контур управления снижает потери и ускоряет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обобщение на основе типовых функций CRM/ЭДО/ERP/BI (без привязки к конкретной компании).
</a:t>
            </a:r>
            <a:endParaRPr lang="en-US" sz="967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эффекты информатизации для разных направлений бизнеса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эффективности после внедрения цифровых инструментов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подключения CRM, ЭДО и ERP обычно меняется не один показатель, а сразу несколько: от скорости обработки и поиска до дисциплины ввода данных и качества учетных записей.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выигрыш дают процессы с высокой долей ручной работы и повторного ввода; именно там цифровые контуры дают измеримую разницу и снижает операционные издержки.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на основе типовых наблюдений в компаниях; числовые значения даны как условный индекс (без привязки к реальным метрикам конкретной организации).
</a:t>
            </a:r>
            <a:endParaRPr lang="en-US" sz="924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0659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3053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22184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Информатизация в логистике и складском учете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Штрихкодирование и проверка операций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Штрихкодирование упрощает приемку, инвентаризацию и отгрузку: каждое действие фиксируется в системе. В результате уменьшаются пересортица и расхождения между фактом и учетными данными.
</a:t>
            </a:r>
            <a:endParaRPr lang="en-US" sz="1104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WMS и адресное 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WMS-система назначает ячейки хранения и ведет маршрут операций. Это помогает планировать комплектацию, быстрее выдавать товары со склада и снижать число ошибочных перемещений.
</a:t>
            </a:r>
            <a:endParaRPr lang="en-US" sz="1177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GPS-мониторинг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GPS-мониторинг позволяет отслеживать местоположение груза и контролировать сроки доставки. Руководство получает актуальные статусы и может оперативно реагировать на отклонения маршрутов.
</a:t>
            </a:r>
            <a:endParaRPr lang="en-US" sz="1165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остатков и ускорение комплектации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склад помогает точнее учитывать остатки и согласовывать поставки. Заказы комплектуются быстрее, меньше времени уходит на поиск позиции, а качество отгрузки повышается.
</a:t>
            </a:r>
            <a:endParaRPr lang="en-US" sz="11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 для совместной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Корпоративные порталы, видеосвязь и облачные хранилища поддерживают работу из разных локаций. Сотрудники видят актуальные файлы и договоренности, а команды синхронизируют действия без потери контекста.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процессов и распределение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онлайн-редакторы позволяют редактировать документы и фиксировать изменения. Это ускоряет обмен материалами между отделами, снижает риск «устаревших» версий и повышает устойчивость рабочих процессов.
</a:t>
            </a:r>
            <a:endParaRPr lang="en-US" sz="1175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Удаленная работа и корпоративные цифровые платформы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направления бизнеса получают наибольший эффект от цифровизации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рутина связана с передачей данных, согласованиями и ручным вводом, тем выше отдача от CRM, ЭДО и учетных систем — это формирует заметный практический приоритет.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итоговый результат складывается из вкладов разных подразделений; максимальная отдача обычно возникает там, где цифровизация быстрее всего снижает время операций и потери.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распределения эффекта по направлениям; реальные доли зависят от отрасли, зрелости процессов и состава внедренных решений.
</a:t>
            </a:r>
            <a:endParaRPr lang="en-US" sz="909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Кибербезопасность как обязательное условие цифровой работы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цифровых процессов повышает вероятность инцидентов: утечек данных, фишинга, вирусных атак и отказов сервисов. Поэтому защита становится частью самой бизнес-операции, а не «добавкой» к ИТ.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снижения рисков применяются сложные пароли и двухфакторная аутентификация, разграничение прав доступа, резервное копирование и регулярные обновления программ. Это уменьшает ущерб даже при частичном компрометировании систем.
</a:t>
            </a:r>
            <a:endParaRPr lang="en-US" sz="875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фактор — обучение сотрудников: многие инциденты начинаются с человеческих ошибок. Практики распознавания мошеннических писем и корректной работы с данными напрямую уменьшают вероятность атак.
</a:t>
            </a:r>
            <a:endParaRPr lang="en-US" sz="855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кибербезопасности информатизация способна привести к обратному эффекту: нарушению работы сервисов и потере доверия. Комбинация технологий и культуры безопасности делает цифровизацию управляемой.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барьеры внедрения цифровых систем и способы их снижения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типовых шагов управления рисками при внедрении (стоимость, навыки, данные, совместимость и перенос).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розничной сети CRM и аналитика используют для персональных предложений и прогнозирования спроса. Это помогает точнее настраивать акции, снижать число «непопадающих» коммуникаций и укреплять повторные покупки.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Складские компании применяют WMS для адресного хранения и ускоренной комплектации. Система фиксирует действия по операциям и тем самым уменьшает время поиска, повышает точность отгрузки и снижает пересортицу.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банках мобильные приложения и скоринговые механизмы ускоряют обслуживание клиентов и проверку заявок. На производстве ERP помогает планировать ресурсы, контролировать себестоимость и согласовывать работу цехов и склада.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успешного внедрения цифровых технологий в компаниях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617" y="1935209"/>
            <a:ext cx="435139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цифровых решений по сферам применения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используют разные инструменты, но цель одна: улучшить управляемость за счет точных данных, сокращения рутины и ускорения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эффективность формируется цепочкой: учетные системы дают данные, офисные инструменты ускоряют согласование, а операционные контуры (логистика и производство) снижают ошибки и задержки.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функции решений CRM/ЭДО/ERP/WMS, обобщенные для учебного сравнения.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информатизация как фактор развития деловой 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Информатизация делает процессы быстрее, точнее и прозрачнее, помогает обрабатывать большие массивы данных. Наибольшую отдачу дают CRM, ERP, ЭДО, BI, цифровые платежи и логистические платформы, но нужна киберзащита и обучение.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2026-05-13T19:58:49Z</dcterms:created>
  <dcterms:modified xsi:type="dcterms:W3CDTF">2026-05-13T19:58:49Z</dcterms:modified>
</cp:coreProperties>
</file>