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II. Mein Tagesablauf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распорядок дня по-немецки: просто, понятно и весело.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Tagesablauf легко учить в 3 классе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Распорядок дня близок каждому ребёнку: утро, школа, обед, вечер. Короткие фразы с ich и глаголами в настоящем времени легко запоминаются и помогают повторить знакомые слова о времени, семье, еде и школе.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8400" y="3266100"/>
            <a:ext cx="167400" cy="22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1600" y="1507400"/>
            <a:ext cx="2232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500" y="1507400"/>
            <a:ext cx="223200" cy="22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46600" y="1507400"/>
            <a:ext cx="223200" cy="22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28050" y="3266100"/>
            <a:ext cx="279000" cy="22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878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дня по-немецки
</a:t>
            </a:r>
            <a:endParaRPr lang="en-US" sz="3400" dirty="0"/>
          </a:p>
        </p:txBody>
      </p:sp>
      <p:sp>
        <p:nvSpPr>
          <p:cNvPr id="15" name="Text 2"/>
          <p:cNvSpPr txBox="1"/>
          <p:nvPr/>
        </p:nvSpPr>
        <p:spPr>
          <a:xfrm>
            <a:off x="379077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Abend und die Nacht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33465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Abends день становится спокойнее, а nachts приходит сон. Эти слова помогают рассказать, что происходит вечером и ночью: abends esse ich mit meiner Familie, nachts schlafe ich.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91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Mittag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35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полдень и время обеда. Слово mittags помогает связать время с действием: mittags esse ich zu Mittag. Так ребёнку легче строить короткие и понятные предложения.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98592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Morgen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296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утро, когда день только начинается. В речи удобно говорить morgens, если нужно показать, что действие происходит утром: morgens stehe ich auf, morgens frühstücke ich.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786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Vormittag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330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первую половину дня, обычно до полудня. Для младших школьников это время уроков, когда можно сказать: vormittags lerne ich in der Schule und höre gut zu.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59622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Nachmittag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614010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Послеобеденное время — это момент, когда уроки уже закончились или близятся к концу. Тогда удобно говорить nachmittags, например: nachmittags mache ich Hausaufgaben oder spiele draußen.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школьника: маленькие дела — большой порядок
</a:t>
            </a:r>
            <a:endParaRPr lang="en-US" sz="2444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Проснуться вовремя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Будильник звенит, и начинается новый день. Ребёнок встаёт в семь часов, открывает окно и собирается в школу. Короткая фраза звучит просто: Ich stehe um sieben Uhr auf.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Умыться и одеться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сна пора умываться, чистить зубы и надевать одежду. В спальне рядом стоят умывальник, аккуратно сложенные вещи и школьный рюкзак. Можно сказать: Ich wasche mich. Ich ziehe mich an.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Собраться без спешки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всё должно быть готово: одежда, рюкзак и хорошее настроение. Ребёнок смотрит на часы и проверяет, не забыл ли он что-то важное. Так утро проходит спокойно и без суеты.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Завтрак: das Frühstück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помогает начать день бодро. На уроке удобно использовать знакомые продукты: Brot, Butter, Käse, Ei, Müsli, Apfel. Фраза Ich frühstücke звучит коротко и легко запоминается.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глаголом essen дети учатся говорить о еде очень просто: Ich esse Brot mit Käse. Ich esse ein Ei. Такие предложения сразу связывают слово с действием и предметом на столе.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глаголом trinken тоже всё понятно: Ich trinke Milch. Ich trinke Tee. Эти короткие фразы помогают описать завтрак без лишней сложности и делают речь живой и естественной.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19" y="1419463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5544" y="1419463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18975" y="141945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919" y="3188388"/>
            <a:ext cx="234413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08800" y="3188388"/>
            <a:ext cx="267900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 портфель: die Schulsachen
</a:t>
            </a:r>
            <a:endParaRPr lang="en-US" sz="3400" dirty="0"/>
          </a:p>
        </p:txBody>
      </p:sp>
      <p:sp>
        <p:nvSpPr>
          <p:cNvPr id="15" name="Text 2"/>
          <p:cNvSpPr txBox="1"/>
          <p:nvPr/>
        </p:nvSpPr>
        <p:spPr>
          <a:xfrm>
            <a:off x="902050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Rucksack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258750" y="1833925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— главный спутник школьника. В него складывают всё нужное для уроков. Полезная фраза звучит так: Ich packe meinen Rucksack. Теперь можно идти спокойно и без паники.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3834675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Heft und das Buch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191375" y="1833925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и книга нужны почти каждый день. Если они лежат в рюкзаке, значит, ученик хорошо подготовился. Можно сказать: Alles für die Schule ist bereit.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6744850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Stift und der Bleistift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6101550" y="1833925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Ручка и карандаш помогают писать, рисовать и выполнять задания. Эти слова часто встречаются рядом с глаголами schreiben und malen, поэтому дети быстро связывают их с уроками.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902050" y="3079775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Mäppchen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258750" y="3602850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пенале лежат маленькие помощники: ручки, карандаши и другие школьные вещи. Он помогает держать порядок, чтобы всё нужное было под рукой и не исчезало как по волшебству.
</a:t>
            </a:r>
            <a:endParaRPr lang="en-US" sz="1000" dirty="0"/>
          </a:p>
        </p:txBody>
      </p:sp>
      <p:sp>
        <p:nvSpPr>
          <p:cNvPr id="23" name="Text 10"/>
          <p:cNvSpPr txBox="1"/>
          <p:nvPr/>
        </p:nvSpPr>
        <p:spPr>
          <a:xfrm>
            <a:off x="3834675" y="3079775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Schere
</a:t>
            </a:r>
            <a:endParaRPr lang="en-US" sz="1200" dirty="0"/>
          </a:p>
        </p:txBody>
      </p:sp>
      <p:sp>
        <p:nvSpPr>
          <p:cNvPr id="24" name="Text 11"/>
          <p:cNvSpPr txBox="1"/>
          <p:nvPr/>
        </p:nvSpPr>
        <p:spPr>
          <a:xfrm>
            <a:off x="3191375" y="3602850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 тоже бывают нужны в школе, особенно на творческих заданиях. Вместе со словами für die Schule они помогают рассказать, что ученик собрал всё и ничего не забыл.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школу: zur Schule gehen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пути можно идти пешком, ехать на автобусе или повторять направление. Полезные слова здесь: links, rechts und geradeaus. Так дорога в школу становится понятной и даже немного похожей на игру.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в класс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Вот и школа рядом. Ребёнок приходит in die Klasse, снимает куртку и готовится к урокам. После дороги начинается новый этап дня — учёба и школьные дела.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 выход из дома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нужное время ребёнок собирается и выходит из дома: um halb acht или um acht Uhr. Он говорит: Ich gehe zur Schule. Всё начинается спокойно и без опозданий.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школе: der Unterricht beginnt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слушают, читают и пишут. Фразы звучат просто: Im Unterricht höre ich zu. Ich schreibe in mein Heft. Так легко показать, что происходит на занятии.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на уроке можно lernen, rechnen und malen. Ребёнок открывает книгу, поднимает руку и работает в тетради. Школьный день становится понятным, потому что каждое действие названо по-немецки.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44" y="15339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4312" y="3261000"/>
            <a:ext cx="200925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625" y="1540580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Перемена: die Pause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spielen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можно поиграть, подвигаться и немного отдохнуть от уроков. Фраза In der Pause spiele ich звучит легко и сразу показывает, чем занят ребёнок.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trinken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и игры хочется пить. Поэтому хорошо звучит фраза Ich trinke Wasser. Она короткая, полезная и очень понятная для младших школьников.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sprechen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разговаривают с друзьями, делятся новостями и смеются над чем-то смешным. Простое предложение Ich spreche mit Freunden помогает описать дружелюбную и живую школьную перемену.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lachen und rennen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 перемене хочется смеяться и немного побегать. Эти действия делают день весёлым, а короткие немецкие слова помогают назвать их без лишних трудностей.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и полдень: mittags essen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Mittags kommt die Zeit für das Mittagessen. Дети могут сказать: Mittags esse ich zu Mittag. Это простая фраза, которая хорошо связывает время дня и действие.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часто появляются Suppe, Kartoffeln und Gemüse. Такие слова легко запомнить, потому что они относятся к обычной еде и помогают описать обед очень наглядно.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обеду добавляется вода: Ich trinke Wasser. Эта короткая фраза полезна на уроке, потому что показывает, что во время еды важно не только есть, но и пить.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дня становится понятной благодаря повторению: morgens frühstücken, mittags essen, abends essen. Один и тот же порядок помогает детям уверенно говорить о своём распорядке.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дня: от утра до вечера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событий в обычном дне школьника: один герой говорит о себе короткими фразами Ich ...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задания: die Hausaufgaben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школьник продолжает учиться дома. Он делает Hausaufgaben, пишет в тетради и повторяет новые слова, чтобы всё лучше запомнить.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этапе важны короткие действия: rechnen, schreiben, üben. Такие глаголы легко соединяются с фразой Ich mache Hausaufgaben и помогают говорить просто и ясно.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работа закончена, можно сказать: fertig sein. Для 3 класса это хороший момент увидеть связь между школой, домом и ежедневной привычкой учиться понемногу.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5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маленьких истории о свободном времени
</a:t>
            </a:r>
            <a:endParaRPr lang="en-US" sz="2855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Мяч, который зовёт на улицу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ребёнок берёт мяч и выходит во двор. Am Nachmittag spielt er gern und macht ein bisschen Sport. Так день становится активным, весёлым и совсем не скучным.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 тихий полдень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становится спокойно, и школьник садится с книгой у окна. Он liest ein Buch und ruht sich aus. Это приятный отдых после уроков, когда хочется тишины и уютa.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Краски, велосипед и хорошее настроение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свободное время проходит за рисунком или поездкой на велосипеде. Das Kind malt ein Bild oder fährt Fahrrad. Потом можно сказать: Ich habe Spaß und der Nachmittag ist schön.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в семье: abends mit der Familie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день становится особенно тёплым. За ужином вся семья собирается вместе, и ребёнок спокойно говорит: Ich esse mit meiner Familie.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разговора можно рассказать о школе, перемене или любимом уроке. Глагол erzählen помогает детям говорить о своём дне коротко и уверенно.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zusammen показывает, что вечер проходит не в одиночку. Wir sitzen zusammen — простая фраза, которая звучит очень по-семейному и дружелюбно.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5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Вечерние дела перед сном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убирают со стола и приводят комнату в порядок. Это помогает закончить день спокойно и без лишней спешки.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00250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ужина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595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ребёнок пакует Rucksack и готовит одежду. Так утро начинается легче, а ничего важного не забывается.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606197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 всё на завтра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57190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можно сказать: Ich räume mein Zimmer auf. Вечерние дела учат аккуратности и делают дом уютнее.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712157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комнате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677850" y="2549125"/>
            <a:ext cx="1941600" cy="16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сделано, звучит простая мысль: Alles ist bereit für morgen. Теперь можно спокойно идти отдыхать.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818191" y="2046050"/>
            <a:ext cx="18255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готово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4119" y="141945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975" y="3291505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37375" y="3284875"/>
            <a:ext cx="267900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вечером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Умыться и вымыться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Abends wasche ich mich. Ребёнок вспоминает о чистоте после насыщенного дня и спокойно готовится ко сну.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зубы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putze mir die Zähne. Эта короткая фраза легко запоминается и напоминает о важной вечерней привычке.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Пижама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ziehe meinen Schlafanzug an. Тёплая и удобная одежда помогает почувствовать, что день уже подходит к концу.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вечерний ритм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Sich waschen, baden, duschen — всё это простые действия, которые делают вечер понятным, аккуратным и очень привычным для младших школьников.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отдыхом дети легче успокаиваются, если читают, слушают тихую музыку или просто отдыхают. Такие привычки мягко настраивают на сон и помогают закончить день без суеты.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тихие занятия особенно хорошо подходят перед сном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Педагогическая практика начальной школы и рекомендации по вечернему режиму для детей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49300" y="3567875"/>
            <a:ext cx="33948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затихает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день заканчивается, наступает спокойное время. Ребёнок готовится лечь в кровать и оставить дела до завтра.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97800" y="927425"/>
            <a:ext cx="33948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для 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Nachts schlafe ich. Сон завершает распорядок дня и помогает телу и голове восстановиться после учёбы и игр.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89800" y="2580650"/>
            <a:ext cx="33948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утро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 Morgen bin ich wieder fit. После хорошего сна легче вставать, учиться и начинать день с бодрым настроением.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Сон: nachts schlafen
</a:t>
            </a:r>
            <a:endParaRPr lang="en-US" sz="3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Tagesablauf в простых предложениях
</a:t>
            </a:r>
            <a:endParaRPr lang="en-US" sz="3194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Послеобеденное и вечернее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Nachmittags mache ich Hausaufgaben und spiele ein bisschen. Abends esse ich mit meiner Familie, und nachts schlafe ich ruhig ein.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Morgens stehe ich auf. Ich frühstücke und gehe zur Schule. Dort lerne ich, höre zu und spreche mit anderen Kindern.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в памяти после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теме Mein Tagesablauf дети учатся говорить о своём дне простыми немецкими фразами. Они связывают действия со временем суток и уверенно строят понятный рассказ о себе.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2026-05-25T00:02:34Z</dcterms:created>
  <dcterms:modified xsi:type="dcterms:W3CDTF">2026-05-25T00:02:34Z</dcterms:modified>
</cp:coreProperties>
</file>