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13039" y="1066900"/>
            <a:ext cx="2972872" cy="2864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8400" y="852600"/>
            <a:ext cx="3925500" cy="3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Закаливание: как тренируют устойчивость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температура, вода, воздух и режим дня помогают организму адаптироваться.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458400" y="252850"/>
            <a:ext cx="4914000" cy="3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73657" y="1263000"/>
            <a:ext cx="2614985" cy="26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4400" y="490250"/>
            <a:ext cx="7797600" cy="6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закаливание в биологии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683476" y="2345525"/>
            <a:ext cx="3840900" cy="217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постоянно поддерживает внутреннее равновесие, а закаливание помогает ему лучше переносить холод, перепады температуры и нагрузку, что особенно важно в подростковом возрасте.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5100" y="252125"/>
            <a:ext cx="71319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закаливание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45100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Постепенное воздействие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 — это система регулярных и умеренных процедур, при которых организм понемногу привыкает к холоду, прохладе, солнцу и другим природным факторам без резких перегрузок.
</a:t>
            </a:r>
            <a:endParaRPr lang="en-US" sz="1351" dirty="0"/>
          </a:p>
        </p:txBody>
      </p:sp>
      <p:sp>
        <p:nvSpPr>
          <p:cNvPr id="9" name="Text 3"/>
          <p:cNvSpPr txBox="1"/>
          <p:nvPr/>
        </p:nvSpPr>
        <p:spPr>
          <a:xfrm>
            <a:off x="345100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принципы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процедуры были полезными, важны постепенность, регулярность, умеренность и учёт самочувствия. Без этих правил закаливание может стать не тренировкой, а стрессом для организма.
</a:t>
            </a:r>
            <a:endParaRPr lang="en-US" sz="1345" dirty="0"/>
          </a:p>
        </p:txBody>
      </p:sp>
      <p:sp>
        <p:nvSpPr>
          <p:cNvPr id="10" name="Text 4"/>
          <p:cNvSpPr txBox="1"/>
          <p:nvPr/>
        </p:nvSpPr>
        <p:spPr>
          <a:xfrm>
            <a:off x="345100" y="3644524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5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систем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связан с тренировкой терморегуляции, сосудистых реакций, дыхания и нервной системы. Организм учится быстрее и точнее отвечать на изменение температуры окружающей среды.
</a:t>
            </a:r>
            <a:endParaRPr lang="en-US" sz="1325" dirty="0"/>
          </a:p>
        </p:txBody>
      </p:sp>
      <p:sp>
        <p:nvSpPr>
          <p:cNvPr id="11" name="Text 5"/>
          <p:cNvSpPr txBox="1"/>
          <p:nvPr/>
        </p:nvSpPr>
        <p:spPr>
          <a:xfrm>
            <a:off x="3688375" y="1125775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мгновенный результат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не даёт волшебного эффекта за один день и не заменяет сон, питание и отдых. Его польза появляется при постоянном и разумном выполнении процедур.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3688375" y="2385148"/>
            <a:ext cx="2798100" cy="11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4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образа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4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закаливание особенно полезно как привычка, которая помогает лучше переносить переменчивую погоду, сохранять бодрость и поддерживать работоспособность в течение дня.
</a:t>
            </a:r>
            <a:endParaRPr lang="en-US" sz="133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40436" y="1226625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организм реагирует на холод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268145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сосудов кожи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охлаждении сосуды кожи сужаются, чтобы уменьшить отдачу тепла. Так организм старается сохранить внутреннюю температуру и защитить важные органы от переохлаждения.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30211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Перераспределение крови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Кровообращение меняется: крови становится больше во внутренних органах, а теплоотдача через кожу уменьшается. Это помогает удерживать тепло в организме дольше.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3336140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ощущает холод и запускает ответные реакции. Она управляет тем, насколько быстро организм реагирует, и помогает приспособиться к новым условиям.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4370148"/>
            <a:ext cx="5284200" cy="6611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обмена и 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557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человек двигается, обмен веществ усиливается, и тело вырабатывает больше тепла. Поэтому движение и активность помогают легче переносить прохладную погоду.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5400" y="1545896"/>
            <a:ext cx="3887700" cy="184665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5400" y="252125"/>
            <a:ext cx="8131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закаливания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16000" y="1548650"/>
            <a:ext cx="3630600" cy="13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факторы используют в закаливании и с чего обычно начинают.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безопасно начинать с воздуха, затем подключать воду и сочетать процедуры с движением.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16000" y="3050725"/>
            <a:ext cx="3630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биологии, тема «Закаливание»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 постепенности в закаливании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Мягкое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выбирают самые щадящие процедуры: прохладное умывание, проветривание комнаты и короткие прогулки. Организм привыкает без резкого стресса.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83010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Закрепление привычки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привыкания процедуры становятся регулярными. Повторение без пропусков помогает реакции организма стать более устойчивыми и предсказуемыми.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812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Увеличение нагрузки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обтирание влажным полотенцем и душ. Температуру воды снижают небольшими шагами, чтобы тело успевало адаптироваться.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704300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Сложные варианты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можно переходить к более длительным прогулкам или контрастным процедурам, если самочувствие хорошее и нет признаков переохлаждения.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Закаливание: от оценки состояния к привычке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 начале закаливания для школьника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регулярное закаливание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проявляется не в одном признаке, а в нескольких изменениях, которые усиливают друг друга.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Регулярность даёт комплексный результат: организм легче переносит холод, остаётся бодрее и лучше справляется с нагрузкой.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материала по биологии, тема «Закаливание»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5781" y="1155650"/>
            <a:ext cx="18562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84394" y="1155650"/>
            <a:ext cx="297000" cy="29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72244" y="1180190"/>
            <a:ext cx="309900" cy="2479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7087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воздухом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прогулки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на улице помогают телу привыкать к прохладе и смене погоды. Даже 30–60 минут в день поддерживают дыхание, кровообращение и общий тонус.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779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 в помещении полезен для отдыха и сна. Главное — избегать сквозняка и слишком резкого охлаждения, чтобы организм не испытывал лишнего стресса.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72250" y="1620000"/>
            <a:ext cx="2445000" cy="19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 прохладе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Сон в хорошо проветренной комнате помогает лучше восстанавливаться и легче переносить температурные колебания. Комфортная прохлада должна быть без прямого потока холодного воздуха.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8511" y="908500"/>
            <a:ext cx="3082478" cy="305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5100" y="252125"/>
            <a:ext cx="48528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водой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03000" y="13009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 с малого
</a:t>
            </a:r>
            <a:pPr algn="l" indent="0" marL="0">
              <a:lnSpc>
                <a:spcPct val="100000"/>
              </a:lnSpc>
              <a:buNone/>
            </a:pPr>
            <a:r>
              <a:rPr lang="en-US" sz="56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используют умывание прохладной водой и обтирание влажным полотенцем. Это помогает привыкнуть к воздействию воды без резкого охлаждения.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703000" y="205397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Переходят к душе
</a:t>
            </a:r>
            <a:pPr algn="l" indent="0" marL="0">
              <a:lnSpc>
                <a:spcPct val="100000"/>
              </a:lnSpc>
              <a:buNone/>
            </a:pPr>
            <a:r>
              <a:rPr lang="en-US" sz="56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организм привыкнет, добавляют душ. Температуру снижают постепенно, небольшими шагами, ориентируясь на самочувствие и отсутствие дискомфорта.
</a:t>
            </a:r>
            <a:endParaRPr lang="en-US" sz="1121" dirty="0"/>
          </a:p>
        </p:txBody>
      </p:sp>
      <p:sp>
        <p:nvSpPr>
          <p:cNvPr id="13" name="Text 4"/>
          <p:cNvSpPr txBox="1"/>
          <p:nvPr/>
        </p:nvSpPr>
        <p:spPr>
          <a:xfrm>
            <a:off x="703000" y="280700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Следят за температурой
</a:t>
            </a:r>
            <a:pPr algn="l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воду уменьшают на 1–2 °C через несколько дней. Такой темп позволяет телу адаптироваться, а не защищаться от слишком сильного холода.
</a:t>
            </a:r>
            <a:endParaRPr lang="en-US" sz="1226" dirty="0"/>
          </a:p>
        </p:txBody>
      </p:sp>
      <p:sp>
        <p:nvSpPr>
          <p:cNvPr id="14" name="Text 5"/>
          <p:cNvSpPr txBox="1"/>
          <p:nvPr/>
        </p:nvSpPr>
        <p:spPr>
          <a:xfrm>
            <a:off x="703000" y="3560025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8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Вытираются насухо
</a:t>
            </a:r>
            <a:pPr algn="l" indent="0" marL="0">
              <a:lnSpc>
                <a:spcPct val="100000"/>
              </a:lnSpc>
              <a:buNone/>
            </a:pPr>
            <a:r>
              <a:rPr lang="en-US" sz="579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процедуры кожу вытирают сухим полотенцем, чтобы уменьшить потерю тепла. Влажная кожа быстрее остывает, особенно в прохладном помещении.
</a:t>
            </a:r>
            <a:endParaRPr lang="en-US" sz="1158" dirty="0"/>
          </a:p>
        </p:txBody>
      </p:sp>
      <p:sp>
        <p:nvSpPr>
          <p:cNvPr id="15" name="Text 6"/>
          <p:cNvSpPr txBox="1"/>
          <p:nvPr/>
        </p:nvSpPr>
        <p:spPr>
          <a:xfrm>
            <a:off x="703000" y="4313050"/>
            <a:ext cx="3283800" cy="63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6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Возвращаются к движению
</a:t>
            </a:r>
            <a:pPr algn="l" indent="0" marL="0">
              <a:lnSpc>
                <a:spcPct val="100000"/>
              </a:lnSpc>
              <a:buNone/>
            </a:pPr>
            <a:r>
              <a:rPr lang="en-US" sz="583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водных процедур полезны спокойные движения: зарядка, ходьба или игра. Это помогает организму быстрее согреться и закрепить полезную реакцию.
</a:t>
            </a:r>
            <a:endParaRPr lang="en-US" sz="116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5000" y="1326497"/>
            <a:ext cx="3084300" cy="3048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5100" y="252125"/>
            <a:ext cx="5710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тень и защита от перегрева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45100" y="112577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солнечных процедур подходят утренние и вечерние часы, когда жара меньше. Краткое пребывание на солнце полезнее длительного: организм получает мягкое воздействие без риска перегрева и сильного утомления.
</a:t>
            </a:r>
            <a:endParaRPr lang="en-US" sz="1246" dirty="0"/>
          </a:p>
        </p:txBody>
      </p:sp>
      <p:sp>
        <p:nvSpPr>
          <p:cNvPr id="11" name="Text 3"/>
          <p:cNvSpPr txBox="1"/>
          <p:nvPr/>
        </p:nvSpPr>
        <p:spPr>
          <a:xfrm>
            <a:off x="345100" y="204970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тень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солнечных участков и тени помогает избежать перегрева и ожогов. Такой режим даёт коже и организму отдых, а закаливание остаётся умеренным и контролируемым.
</a:t>
            </a:r>
            <a:endParaRPr lang="en-US" sz="1359" dirty="0"/>
          </a:p>
        </p:txBody>
      </p:sp>
      <p:sp>
        <p:nvSpPr>
          <p:cNvPr id="12" name="Text 4"/>
          <p:cNvSpPr txBox="1"/>
          <p:nvPr/>
        </p:nvSpPr>
        <p:spPr>
          <a:xfrm>
            <a:off x="345100" y="2973625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2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Головной убор, питьё и одежда, закрывающая чувствительные участки кожи, снижают вред от солнца. При первых признаках жара, головокружения или покраснения процедуру нужно прекратить.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345100" y="3897550"/>
            <a:ext cx="43536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Краткость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процедуры не должны быть длительными или утомительными. Их цель — мягко приучать организм к внешним условиям, а не проверять выносливость на жаре.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появляются первые результаты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изменения заметны не сразу: сначала проще выполнять процедуры регулярно, а стойкая переносимость холода формируется позже и требует нескольких недель или месяцев.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появляется привычка, но устойчивый эффект развивается постепенно; именно регулярность делает результат заметным и прочным.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9 класс; обобщённая схема динамики адаптации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10552" y="1151850"/>
            <a:ext cx="6010096" cy="2395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26500" y="252125"/>
            <a:ext cx="67782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безопасности при закаливании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126500" y="3699250"/>
            <a:ext cx="3630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какие правила помогают избежать переохлаждения и других нежелательных последствий.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условия безопасности — постепенность, регулярность и учёт самочувствия; при болезни или дискомфорте процедуру следует отложить.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956475" y="3699250"/>
            <a:ext cx="29481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5100" y="252125"/>
            <a:ext cx="8418000" cy="64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закаливание временно не подходит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8213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есть температура, кашель, боль в горле или выраженная слабость, процедуры откладывают. В этот момент организму нужен отдых, а не дополнительная нагрузка на терморегуляцию и сосуды.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48500" y="1196095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переохлаждения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сильного охлаждения, промокшей одежды или долгого пребывания на холоде нужно сначала согреться и восстановить силы. Резкое продолжение закаливания может ухудшить самочувствие.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213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после болезни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выздоровления организм может быть ещё ослаблен. Возврат к процедурам начинают только при хорошем самочувствии и с самых мягких вариантов: воздуха и коротких прогулок.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948500" y="3148820"/>
            <a:ext cx="3651000" cy="159893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Хронические проблемы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обострении кожных заболеваний и других заметных нарушениях закаливание временно не проводят. В сомнительных случаях решение лучше обсудить с родителями и врачом.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6" y="1155650"/>
            <a:ext cx="259875" cy="29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91212" y="1155650"/>
            <a:ext cx="297000" cy="29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5894" y="1180190"/>
            <a:ext cx="309900" cy="2479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15400" y="252125"/>
            <a:ext cx="80496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движение помогает закаливанию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365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Зарядка и игры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Утренняя зарядка и подвижные игры разогревают мышцы, ускоряют кровообращение и помогают телу вырабатывать тепло. Так организм легче переносит прохладу и быстрее включается в активный день.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884769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Свежий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и прогулки на улице тренируют дыхание и поддерживают общий тонус. Если двигаться регулярно, закаливание действует мягче и естественнее, чем при редких и слишком резких процедурах.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485900" y="1620000"/>
            <a:ext cx="2445000" cy="316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по 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Подходящая одежда защищает от перегрева и последующего охлаждения на ветру. Особенно важно не допустить сильного потения, потому что мокрая кожа быстро теряет тепло.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6182" y="1395525"/>
            <a:ext cx="7149686" cy="3436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43675" y="252125"/>
            <a:ext cx="75315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ошибки мешают закаливанию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какие нарушения правил приводят к нежелательным последствиям, и какие условия помогают их избежать.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1800" y="1160730"/>
            <a:ext cx="3837300" cy="261699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0500" y="252125"/>
            <a:ext cx="7978800" cy="7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закаливании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60500" y="1555875"/>
            <a:ext cx="4011600" cy="131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полезность процедур зависит не от экстремального холода, а от разумного режима, регулярности и общего состояния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Верные представления помогают избежать ошибок: закаливание поддерживает адаптацию, но не заменяет сон, питание, отдых и помощь врача.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00" y="3050725"/>
            <a:ext cx="40116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3A451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9 класс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21431" y="1394275"/>
            <a:ext cx="2363788" cy="23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90625" y="252125"/>
            <a:ext cx="75057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делать каждый день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960550" y="1230075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день с умывания прохладной водой и обычной утренней активности. Это помогает мягко включить организм в работу, не создавая резкого охлаждения.
</a:t>
            </a:r>
            <a:endParaRPr lang="en-US" sz="1363" dirty="0"/>
          </a:p>
        </p:txBody>
      </p:sp>
      <p:sp>
        <p:nvSpPr>
          <p:cNvPr id="11" name="Text 3"/>
          <p:cNvSpPr txBox="1"/>
          <p:nvPr/>
        </p:nvSpPr>
        <p:spPr>
          <a:xfrm>
            <a:off x="3960550" y="2170034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полезна прогулка на свежем воздухе, особенно если день прошёл в помещении. Движение и воздух поддерживают бодрость и тренировку терморегуляции.
</a:t>
            </a:r>
            <a:endParaRPr lang="en-US" sz="1363" dirty="0"/>
          </a:p>
        </p:txBody>
      </p:sp>
      <p:sp>
        <p:nvSpPr>
          <p:cNvPr id="12" name="Text 4"/>
          <p:cNvSpPr txBox="1"/>
          <p:nvPr/>
        </p:nvSpPr>
        <p:spPr>
          <a:xfrm>
            <a:off x="3960550" y="3109981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Проветривание комнаты улучшает качество отдыха и снижает духоту. Главное — избегать сквозняка и не оставаться в мокрой одежде после водных процедур.
</a:t>
            </a:r>
            <a:endParaRPr lang="en-US" sz="1363" dirty="0"/>
          </a:p>
        </p:txBody>
      </p:sp>
      <p:sp>
        <p:nvSpPr>
          <p:cNvPr id="13" name="Text 5"/>
          <p:cNvSpPr txBox="1"/>
          <p:nvPr/>
        </p:nvSpPr>
        <p:spPr>
          <a:xfrm>
            <a:off x="3960550" y="4049928"/>
            <a:ext cx="47358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подходит тёплый душ без резкого охлаждения и спокойный режим. Так закаливание сочетается с отдыхом и не мешает полноценному восстановлению.
</a:t>
            </a:r>
            <a:endParaRPr lang="en-US" sz="136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2400" y="274275"/>
            <a:ext cx="8479200" cy="40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формируется привычка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8823825" y="4832200"/>
            <a:ext cx="2154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AD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324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неделя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 удобное время, отмечают самочувствие и не пытаются ускорить процесс. На этом этапе главное — начать без пропусков и без лишнего напряжения.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0812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2–3 недели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Процедуры становятся привычнее, а организм лучше переносит прохладную воду и свежий воздух. Помогают небольшие цели и отметки в календаре.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83010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1–2 месяца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более устойчивое ощущение бодрости и спокойная реакция на прохладу. Эффект закрепляется, если сохраняются сон, питание, движение и гигиена.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578950" y="1613873"/>
            <a:ext cx="1483800" cy="22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входит в обычный распорядок дня и перестаёт требовать усилий. Поддержка семьи и постоянство делают привычку устойчивой и безопасной.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5450" y="1174500"/>
            <a:ext cx="5573100" cy="27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как пример адаптации организма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6C31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Закаливание показывает, как организм учится приспосабливаться к среде без лишнего риска. Если действовать постепенно, регулярно и с учётом самочувствия, воздух, вода, движение и солнце становятся полезной тренировкой.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2026-06-01T13:19:53Z</dcterms:created>
  <dcterms:modified xsi:type="dcterms:W3CDTF">2026-06-01T13:19:53Z</dcterms:modified>
</cp:coreProperties>
</file>