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изменивший испанский театр и вкус зрителей.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Вега: испанский драматург Золотого века
</a:t>
            </a:r>
            <a:endParaRPr lang="en-US" sz="33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Золотого века и рождение массового театра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Лопе де Веги театр стал любимым зрелищем горожан: на сцену приходили люди разных сословий, а пьесы должны были быть живыми, понятными и увлекательными.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1562 — рождение в Мадриде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появился на свет в семье ремесленника, поэтому с ранних лет был близок к обычной городской среде, а не к придворной знати.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первые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у иезуитов, затем продолжил образование в университете Алькала и рано проявил редкий дар к стихам, языкам и сочинению пьес.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автор в столице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юности Лопе начал писать для сцены и вошёл в литературную жизнь Мадрида, где быстро заметили его талант и творческую энергию.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юность писателя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Лопе де Веги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видны вехи его биографии, а между ними — годы особенно интенсивной работы для театра.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Лопе сочетала личные испытания и постоянное творчество, поэтому его влияние на театр только росло.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Лопе де Веге; даты: 1562, 1588, 1609, 1614, 1635.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при жизни: знаменитый и очень плодотворный автор
</a:t>
            </a:r>
            <a:endParaRPr lang="en-US" sz="1983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современников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Лопе де Веги шли на сцене ещё при его жизни, а имя автора хорошо знала публика. Его считали необыкновенно успешным драматургом своего времени.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Невероятная творческая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не только пьесы, но и сонеты, поэмы, романсы и прозу. Такая плодовитость сделала его одной из самых заметных фигур испанской литературы.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Лопе де Веги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главные литературные формы, в которых работал Лопе де Вега, и их особенности.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одинаково уверенно работал и в комедии, и в драме, и в лирике, но везде сохранял живость и ясность выражения.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Лопе де Веги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не следовал строгим правилам античной драмы: он не ставил во главу угла три единства и считал, что пьеса должна быть интересной зрителю.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объединил в одном произведении смешное и серьёзное, потому что так жизнь на сцене становилась ближе к реальности и понятнее разной публике.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 него обычно делилось на три акта, что помогало удерживать напряжение и делать сюжет более чётким и удобным для восприятия.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целью театра Лопе стало не соблюдение схемы, а сильное впечатление от истории, героев и их поступков.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«Новый театр» Лопе де Веги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пьеса Лопе де Веги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композицию пьес Лопе де Веги и характерные переходы между этапами действия.
</a:t>
            </a:r>
            <a:endParaRPr lang="en-US" sz="12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чести в драматургии Лопе де Веги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героев Лопе честь — это доброе имя, верность слову и уважение людей. Если достоинство оскорблено, персонажи воспринимают это как серьёзный удар по семье и собственной репутации.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конфликты в его пьесах часто становятся вопросом справедливости. Герои готовы рисковать личным благополучием, чтобы восстановить правду и защитить честь.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«Фуэнте Овехуна»: пьеса о единстве народа
</a:t>
            </a:r>
            <a:endParaRPr lang="en-US" sz="2455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деревни вместе противостоят жестокому командору, показывая, что сила может быть не только у одного человека, но и у всего сообщества.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слова «Фуэнте Овехуна сделала это» подчёркивают общую ответственность: люди защищают друг друга и не выдают отдельного виновного.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соединяет тему народного единства с вопросами чести и справедливости, поэтому остаётся одной из самых известных у Лопе де Веги.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комедии «Собака на сене»
</a:t>
            </a:r>
            <a:endParaRPr lang="en-US" sz="250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Дианы
</a:t>
            </a:r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Диана любит Теодоро, но боится признаться в чувствах. Ее колебания запускают цепь недоразумений и мешают счастью не только ей, но и окружающим героям.
</a:t>
            </a:r>
            <a:endParaRPr lang="en-US" sz="122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персонажами заметна разница в положении и воспитании. Именно она усиливает конфликт: любовь оказывается сильнее условностей, но герои долго не решаются переступить через границы.
</a:t>
            </a:r>
            <a:endParaRPr lang="en-US" sz="107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 недоразумениях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строится на письмах, случайных встречах и неверных толкованиях. Благодаря этому действие развивается быстро, а зритель постоянно следит, кто и что скрывает.
</a:t>
            </a:r>
            <a:endParaRPr lang="en-US" sz="117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отсылает к пословице о собаке на сене: она сама не ест сено и другим не дает. Так Лопе показывает ревность, гордость и неспособность уступить.
</a:t>
            </a:r>
            <a:endParaRPr lang="en-US" sz="13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Лопе де Веги
</a:t>
            </a:r>
            <a:endParaRPr lang="en-US" sz="273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пьесы показывают, насколько разнообразным был Лопе: от народной драмы до легкой комедии и произведений о власти.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названные пьесы важны по-своему: вместе они раскрывают главные темы автора — любовь, честь, справедливость и конфликт человека с властью.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произведениям, указанным в школьной программе и в обзорах творчества Лопе де Веги; дата не требуется.
</a:t>
            </a:r>
            <a:endParaRPr lang="en-US" sz="11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Лопе де Веги часто слышны личные переживания. Даже когда он пишет о любви, в стихах чувствуется размышление о времени, судьбе и человеческой душе.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сонеты и романсы построены очень музыкально. Короткие строки, ясные образы и ритм помогают легко запомнить текст и создают ощущение живой речи, а не книжной сухости.
</a:t>
            </a:r>
            <a:endParaRPr lang="en-US" sz="1575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«Божественная красота» показывает другую сторону автора. Здесь важнее не быстрый сюжет, а созерцание, духовный смысл и уважительное отношение к религиозным темам.
</a:t>
            </a:r>
            <a:endParaRPr lang="en-US" sz="1597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умел соединять простоту и выразительность. Поэтому его стихи понятны читателю, но при этом оставляют место для глубоких чувств и разных толкований.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Лопе де Веги и поэма «Божественная красота»
</a:t>
            </a:r>
            <a:endParaRPr lang="en-US" sz="24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слышал зритель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писал так, как говорили люди его времени. В его пьесах много пословиц, шуток и коротких реплик. Поэтому зрители легко узнавали в героях обычных людей.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зависит от их положения и характера. Слуги говорят проще и часто иронично, а влюбленные — образно и взволнованно. Это делает сцену более яркой и помогает сразу понять, кто есть кто.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понятная речь
</a:t>
            </a:r>
            <a:endParaRPr lang="en-US" sz="1478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голоса персонажей
</a:t>
            </a:r>
            <a:endParaRPr lang="en-US" sz="12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развивалась литература испанского Золотого 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связан прежде всего с театром, Сервантес — с романом, а Кальдерон — с поздней драмой. Вместе они определяют лицо эпохи.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биографические данные и литературный канон испанского Золотого 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и другие писатели Золотого века
</a:t>
            </a:r>
            <a:endParaRPr lang="en-US" sz="25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Лопе удерживает внимание зрителя
</a:t>
            </a:r>
            <a:endParaRPr lang="en-US" sz="276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в пьесах Лопе часто меняют ход событий. Одно неосторожное послание может раскрыть чувства, вызвать подозрение или привести героев к новому решению.
</a:t>
            </a:r>
            <a:endParaRPr lang="en-US" sz="126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Переодевания и 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скрывают свою личность, чтобы добиться цели или проверить чувства других. Такой прием делает действие подвижным и создает неожиданные повороты.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без пауз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сменяются быстро, почти без длинных объяснений. Каждая реплика двигает сюжет вперед, поэтому зритель не отвлекается и постоянно ждет следующего поворота.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обычно выясняются скрытые обстоятельства, виновные получают наказание, а справедливость восстанавливается. Из-за этого напряжение сохраняется до самого конца.
</a:t>
            </a:r>
            <a:endParaRPr lang="en-US" sz="10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Лопе де Веги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пьесах часто переплетаются: личное чувство у него редко отделяется от общественного долга и морального выбора.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Лопе уделяет любви и чести. Именно они чаще всего запускают конфликт и помогают раскрыть характеры героев.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пьес и лирики Лопе де Веги на основе школьного литературного обзора.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до сих пор изучают в школе и университете. Они помогают понять, как работает драматический конфликт, и показывают, что классика может быть увлекательной.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Современным зрителям близка его способность соединять серьезные темы с юмором. Благодаря этому даже давние истории звучат живо и не кажутся далекими от сегодняшнего дня.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показывает, что театр может говорить о любви, дружбе, справедливости и выборе простым языком. Это делает его понятным читателям и зрителям разных возрастов.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приемы используют и современные драматурги: быстрый сюжет, яркие характеры и сильные эмоции по-прежнему помогают удерживать внимание публики.
</a:t>
            </a:r>
            <a:endParaRPr lang="en-US" sz="1538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Лопе де Вега важен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о наследии Лопе де Веги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Веге приписывают более 1500 пьес, хотя до нас дошла лишь часть этого огромного наследия. Такое количество произведений показывает необыкновенную творческую энергию автора.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стало символом испанского театра XVII века. Лопе запомнился как писатель, который умел просто и ярко говорить о человеческих чувствах, не теряя глубины смысла.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Вега: драматург, который приблизил театр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Лопе де Вега сделал испанскую драму живой, понятной и захватывающей. Его пьесы и сегодня ценят за сильные характеры, ясный сюжет и важные мысли о чести, любви и справедливости.
</a:t>
            </a:r>
            <a:endParaRPr lang="en-US" sz="41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2026-05-22T20:39:55Z</dcterms:created>
  <dcterms:modified xsi:type="dcterms:W3CDTF">2026-05-22T20:39:55Z</dcterms:modified>
</cp:coreProperties>
</file>