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Естественно-научная картина мира: что изучает современная наука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представление о природе: законах, взаимосвязях и том, как объяснять явления.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в 10 классе помогает перейти от разрозненных фактов к научным обобщениям. Вы сможете отличать наблюдения от предположений, проверять информацию и понимать, почему знания уточняются. Это особенно заметно в технологиях, медицине и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научного познания природы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начинается с наблюдения: ученые собирают данные о природных явлениях и фиксируют условия, чтобы их можно было воспроизвести. Так появляются надежные отправные сведения.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переводит наблюдения на количественный язык: фиксируются величины и погрешности. Это позволяет сравнивать результаты между разными опытами и лабораториями.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проводят эксперимент, где проверяют гипотезу в контролируемых условиях. Управляя параметрами, можно увидеть, как именно они влияют на результат.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важны повторяемость и независимая проверка: если вывод подтверждается, он становится более надежным. Гипотезы, модели и теории различаются по степени обоснованности.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естественно-научной картины мира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не отменяет прошлые знания полностью: прежние модели уточняются и расширяются на новых масштабах и условиях.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показывает: картина мира строится последовательно, когда наблюдения и эксперименты требуют более точных законов и моделей.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Синтетическое обобщение школьного курса по физике, химии, биологии и астрономии; хронология этапов: XVII–XVIII, XIX и XX века (по школьной программе).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Материя, энергия и движение как основы природы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и поле: «что» и «как взаимодействуют»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проявляется как вещество и как поле. Вещество имеет массу и занимает пространство, а поле описывает взаимодействия на расстоянии и переносит влияние между объектами.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движение: «какими бывают превращения»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сохраняется при превращениях и не возникает из ничего. Ее формы — механическая, тепловая, электрическая, химическая и световая; движение же связывает изменения в природе с переносом и преобразованием энергии.
</a:t>
            </a:r>
            <a:endParaRPr lang="en-US" sz="9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организации мира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микромира рассматривают атомы, молекулы, ядра, электроны и элементарные частицы. Здесь проявляются квантовые эффекты, а законы часто формулируются через вероятности и взаимодействия на малых расстояниях.
</a:t>
            </a:r>
            <a:endParaRPr lang="en-US" sz="891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Мегамир связан со звездами, планетами, галактиками и Вселенной. Для него особенно важны методы астрономии и моделирование, потому что прямые эксперименты невозможны, а выводы строятся по данным наблюдений.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Макромир включает тела, жидкости, газы, а также живые организмы, популяции и экосистемы. Закономерности масштабируются: то, что важно в микромире, проявляется в виде наблюдаемых свойств 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26658"/>
            <a:ext cx="5253300" cy="14678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Физический, химический и биологический уровни описания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показывает, что одно и то же явление можно рассматривать на разных «языках»: от частиц и сил до реакций и живых 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описывают разные «составляющие» одного мира: сложные процессы не сводятся к одному компоненту, а свойства системы появляются при взаимодействии элементов.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содержания естествознания (физика, химия, биология) на основе школьной программы.
</a:t>
            </a:r>
            <a:endParaRPr lang="en-US" sz="5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научное объяснение явления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построения объяснения опирается на данные, проверку и согласованность с известными законами природы.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как фундамент естественно-научной картины мира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превращение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описывает движение, взаимодействие и превращение энергии. Благодаря этому можно связывать разные наблюдения в единую схему причин и следствий.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электрический ток и магнитные поля объясняются с помощью электромагнетизма. Эти идеи лежат в основе работы множества современных приборов.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 в обычных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позволяют рассчитывать движение тел там, где скорости не слишком велики. Они помогают понимать повседневные процессы — от техники до движений в спорте.
</a:t>
            </a:r>
            <a:endParaRPr lang="en-US" sz="823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Относительность и квантовый взгляд на микромир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квантовой физики и теории относительности расширяют понимание микромира. Они изменяют представления о скорости света и строении вещества.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природных объектов от микромира до космоса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между масштабами меняются методы: от микроскопии и спектроскопии до телескопов, спутниковых наблюдений и компьютерного моделирования.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шкалы требуют «своих» инструментов и моделей. Отсюда следует единый вывод: природу изучают на разных уровнях измерения, не смешивая методы без необходимости.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порядков величин (по школьному курсу естественных наук).
</a:t>
            </a:r>
            <a:endParaRPr lang="en-US" sz="6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рассматривает вещества как системы атомов и молекул, соединённых химическими связями, поэтому свойства определяются не только составом, но и тем, как устроены частицы.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закон Менделеева связывает строение атомов и свойства элементов: повторяемость характеристик помогает предсказывать поведение веществ и объяснять сходство групп элементов.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приводят к образованию новых веществ с иными характеристиками; их течение зависят от условий и катализаторов, а также лежит основа практического синтеза материалов.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картина мира: строение вещества и реакции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Изменчивость, наследственность и естественный отбор лежат в основе эволюции и объясняют разнообразие форм жизни. Живые системы поддерживают жизнь, обмениваясь с окружающей средой веществом, энергией и информацией.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картина мира и единство живого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утверждает, что клетка — основная единица строения и жизнедеятельности организмов. Наследственная информация хранится в молекулах ДНК и передаётся при делении клеток.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73" y="1318200"/>
            <a:ext cx="4506655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естествознания и их значение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пять примеров крупных идей естествознания: автор, примерная дата и то, что они изменили в понимании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открытия объединяют разные области: от движения планет до строения вещества и механизмов наследственности. Это демонстрирует связность научной картины мира через формирование новых объяснительных моделей.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информация по истории науки (общепринятые даты и авторства в учебных курсах).
</a:t>
            </a:r>
            <a:endParaRPr lang="en-US" sz="5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науки и их вклад в исследование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редко опирается на один метод: наблюдения и измерения дают факты, а модели и вычисления проверяют, как закономерности работают в разных условиях.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методов повышает надёжность выводов: эксперимент и статистика подтверждают закономерности, а моделирование расширяет область проверяемых сценариев.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применяемых методов в естественно-научных исследованиях (распределение долей условное, для наглядности).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проверяемо, но не окончательно: новые данные и более точные измерения способны уточнить прежние представления, не разрушая научный подход.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возможности научного знания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упрощают реальность и выделяют существенные признаки, поэтому они особенно полезны для прогнозов. При этом многие процессы удобно описывать вероятностно, особенно в сложных системах.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выводов зависит от качества данных, оборудования и методов обработки. Ограниченность знания делает развитие науки непрерывным: объяснения уточняются, уточняются и критерии 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научного открытия к технологии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путь: от фундаментальной идеи к прикладным решениям с проверкой на каждом этапе.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9859" y="1867672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научная картина мира как междисциплинарная система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взаимосвязи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взаимодействие организмов и среды, показывая, как изменения условий отражаются на популяциях. Такие выводы объединяют биологию, химию и сведения о природных ресурсах.
</a:t>
            </a:r>
            <a:endParaRPr lang="en-US" sz="928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и нанотехнологии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и нанотехнологии решают задачи, где биологические структуры сочетаются с материалами и химическими процессами. Поэтому востребованы подходы нескольких дисциплин одновременно.
</a:t>
            </a:r>
            <a:endParaRPr lang="en-US" sz="92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как синтез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соединяет наблюдения атмосферы, океана и суши, связывая физические процессы и перенос энергии. Для объяснения климата нужны совместные модели и анализ больших массивов данных.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вместо разрозненности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природу как взаимосвязанную систему, где процессы влияют друг на друга. Междисциплинарность помогает находить причины явлений, а не только описывать симптомы.
</a:t>
            </a:r>
            <a:endParaRPr lang="en-US" sz="887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Нейронауки на стыке наук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Нейронауки объединяют биологию, химию и физику, чтобы понять работу мозга и нервной системы. Измерения и моделирование помогают описывать процессы передачи сигналов и изменения на молекулярном уровне.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естественно-научной картине мира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определяется наследственностью, образом жизни, питанием, экологией и уровнем медицины. Научная картина мира подчёркивает ответственность человека за собственное здоровье и состояние окружающей среды.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рассматривается как часть природы и одновременно как биосоциальное существо. Его организм подчиняется биологическим закономерностям, но развитие зависит от культуры, труда, образования и среды, которую он сам формирует.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естественно-научной картины мира в жизни общества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обществу особенно важны научные знания: от образования и медицины до связи, транспорта и исследований космоса.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научные принципы становятся инструментом, растёт качество жизни и повышается обоснованность решений. Это особенно заметно там, где важны точность, безопасность и прогнозирование последствий.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сфер применения естественно-научных знаний в учебных материалах и публичных обзорах технологий.
</a:t>
            </a:r>
            <a:endParaRPr lang="en-US" sz="5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Естественно-научная картина мира — основа современного мышления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Естественно-научная картина мира объединяет факты, законы, модели и теории в целостное понимание природы. Она развивается вместе с открытиями, оставаясь проверяемой и полезной для общества, технологий и ответственного отношения к среде.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2026-05-13T13:08:31Z</dcterms:created>
  <dcterms:modified xsi:type="dcterms:W3CDTF">2026-05-13T13:08:31Z</dcterms:modified>
</cp:coreProperties>
</file>