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Sorry? What did you say?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 переспрашивай по-английски в любой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переспрашивать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выручает, когда речь потерялась из-за шума, скорости или плохой связи. Она нужна в классе, в магазине, на тренировке и по телефону.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 не всегда понимаем речь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44734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 классе, коридоре или транспорте мешает услышать слова полностью, и даже знакомые фразы становятся неразборчивыми. В такой момент короткое переспрашивание помогает не терять смысл разговора.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2162448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акцент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Акцент, быстрая речь и необычное произношение могут скрыть знакомые слова. Если сразу сказать Sorry? или What did you say? , разговор не прервётся и не станет неловким.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3880162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 связью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мешают маска, плохой интернет или тихий микрофон. Тогда лучше уточнить сразу, чем делать вид, что всё понятно, и потом ошибиться в ответе.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97876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это полезный навык общения: он показывает, что ты следишь за разговором и умеешь вежливо уточнять непонятное, а не молчать в ответ.
</a:t>
            </a:r>
            <a:endParaRPr lang="en-US" sz="1129" dirty="0"/>
          </a:p>
        </p:txBody>
      </p:sp>
      <p:sp>
        <p:nvSpPr>
          <p:cNvPr id="14" name="Text 6"/>
          <p:cNvSpPr txBox="1"/>
          <p:nvPr/>
        </p:nvSpPr>
        <p:spPr>
          <a:xfrm>
            <a:off x="7315591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экономит время и помогает вернуть разговор в нормальное русло без долгих объяснений. Это особенно важно, когда нужно быстро понять задание или инструкцию.
</a:t>
            </a:r>
            <a:endParaRPr lang="en-US" sz="10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перевод и смысл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744987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выражение передаёт короткое «Извини?» и сразу показывает, что ты не расслышал реплику собеседника. Это естественный способ начать уточнение без лишних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97371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повторить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 — What did you say? — просит повторить сказанное. Она помогает вернуться к пропущенной фразе и понять её точно, а не догадками.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44987" y="2831184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эта фраза звучит часто и естественно, особенно когда нужно быстро восстановить разговор. Она короткая, простая и понятна почти в любой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достаточно сказать Sorry?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2462" y="2069775"/>
            <a:ext cx="3822412" cy="1874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Sorry? подходит, когда ты не расслышал одну фразу и хочешь сразу остановить разговор. Оно звучит естественно и не требует длинного объяснения.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68850" y="2069775"/>
            <a:ext cx="3822412" cy="1874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реплика уже сама по себе означает просьбу повторить. Её удобно использовать в обычном разговоре, когда нужно переспрашивать спокойно, коротко и без паузы.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добавлять What did you say?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744987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 did you say? нужна, если важно повторить конкретное содержание: имя, время, место, задание или другую деталь. Она уточняет не факт непонимания, а саму информацию.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97371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конкретно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звучит прямее, чем короткое Sorry?. Его выбирают, когда нужно быстро получить точный ответ и не потерять важную часть сообщения.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44987" y="2831184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собеседник говорит что-то значимое, лучше сразу переспросить именно эту реплику. Тогда проще избежать ошибки в домашнем задании, встрече или телефонном разговоре.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по вежливости и громкости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Sorry? — самый короткий и неформальный вариант. Он подходит для повседневного разговора, когда нужно быстро показать, что ты не расслышал собеседника.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 вежливее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Pardon? звучит чуть более вежливо и аккуратно. Его удобно использовать, если хочется переспрашивать спокойно, не делая фразу слишком длинной.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repeat that? — хороший вариант для учителя, взрослого или незнакомого человека. Он звучит уважительно и ясно показывает просьбу повторить сказанное.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вежливая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Sorry, could you say that again? — самая мягкая и полная форма из списка. Она особенно уместна, когда важно звучать очень корректно и спокойно.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по частям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 главное слово: sorry или say. Именно на него падает смысловой акцент, поэтому фраза звучит коротко, чётко и естественно.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целая фраза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собери фразу целиком: SOR-ry? / What did you SAY? Короткий ритм помогает переспрашивать уверенно, без резкости и без напряжения.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произнеси английское r мягко, без раскатывания. В слове say гласная тянется, а не обрывается, поэтому вопрос звучит спокойнее.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вопроса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Вопросительный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 восходящей интонации: это показывает, что ты задаёшь вопрос и ждёшь повторения. Такой тон помогает звучать спокойно и дружелюбно.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Нейтральный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говорить ровно, без раздражения и без слишком сильного нажима. Тогда фраза воспринимается как обычное уточнение, а не как недовольство.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Поддержка жестами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не только за голосом, но и за выражением лица. Вежливый взгляд и спокойная мимика помогают собеседнику понять, что ты хочешь уточнить, а не спорить.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вспомогательный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ставится перед местоимением you в вопросе What did you say?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вспомогательный глагол ставится перед подлежащим, поэтому порядок слов важен для естественного английского.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грамматика: общий вопрос с do-support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помогают переспрашивать по-разному.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формы помогают переспрашивать по-разному: коротко и естественно или более вежливо и точно, когда нужна конкретная деталь.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жизненные ситуации
</a:t>
            </a:r>
            <a:endParaRPr lang="en-US" sz="1573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уроке говорят слишком тихо или сидишь далеко, короткое Sorry? помогает быстро вернуть внимание к словам учителя или одноклассника без долгих объяснений.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тренировке команды часто перекрикивают зал, поэтому фраза для переспрашивания экономит время и не сбивает темп занятия, когда важно сразу услышать команду.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мешают музыка, очередь и общий шум, и тогда вежливое уточнение помогает не ошибиться с ценой, размером или названием товара.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звонка связь может обрываться, и короткое переспрашивание позволяет восстановить имя, время или адрес, пока разговор ещё не потерян.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1: короткое уточнение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говорит место и время встречи, а B успевает уловить не всё. Короткое Sorry? показывает, что нужно повторить реплику, не меняя тему разговора.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переспрашивания A повторяет только важную часть: время и номер кабинета. Это удобно, потому что не требует начинать разговор заново.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сразу подтверждает, что информация восстановлена, и разговор продолжается без паузы. Такая реакция показывает, что короткий вопрос сработал правильно.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тренируем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полезен тем, что учит быстро просить повторить нужное и не стесняться этого. Именно так переспрашивают в реальной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2: вежливее и формальнее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важную информацию о сроке сдачи проекта. Здесь лучше не использовать слишком короткое переспрашивание, а выбрать более вежливую форму.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запрос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 говорит: Sorry, could you repeat that, please? Эта реплика звучит уважительно и подходит для разговора с учителем или другим взрослым человеком.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повторяет только нужное слово: Tomorrow. Ответ короткий, но достаточно точный, потому что смысл уже был понят после повторения.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Thank you завершает обмен вежливо и спокойно. Такой диалог показывает, как сохранить уважительный тон даже при переспрашивании.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Упражнение: выбери подходящую реплику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реплику по обстановке: иногда хватает короткого вопроса, а иногда нужен более вежливый вариант. Это упражнение помогает услышать разницу между ситуациями.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ситуации требуют переспрашивания, но форма зависит от того, насколько формально нужно звучать.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Упражнение: вставь пропущенное слово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реплику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реплике пропущено слово repeat: Sorry, could you repeat that again? Это самый прямой способ попросить повторить сказанное целиком.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нужно did: What did you say? Такая форма правильна для вопроса о уже сказанных словах и звучит естественно.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карточка уже готова: короткое Sorry? помогает быстро показать, что речь не была услышана, без лишних слов.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четвёртой пропущено it: Could you repeat it? Здесь важно попросить повторить именно ту часть, которая была неясна.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Мини-игра в парах
</a:t>
            </a:r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ситуаций помогают выбрать форму переспрашивания по уровню вежливости и контексту общения.
</a:t>
            </a:r>
            <a:endParaRPr lang="en-US" sz="22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грамматика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ученик говорит What do you say? вместо What did you say? Здесь нужен прошедший вспомогательный глагол, потому что речь уже была произнесена.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резкий тон может прозвучать как недовольство, даже если человек просто не расслышал слова. Лучше говорить спокойно, мягко и без лишнего давления.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68750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вместо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молчит и делает вид, что всё понял. Это мешает разговору сильнее, чем короткое уточнение, потому что ошибка остаётся незамеченной.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потерять нить разговора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собеседником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говорящего и ловите не только слова, но и жесты. Так проще понять, когда нужно переспрашивать и на что именно обратить внимание.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Переспрашивай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откладывай вопрос, если смысл потерялся. Короткое Sorry? или Could you repeat that? помогает сразу вернуть разговор в нужное русло.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 нужную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понятно не всё, попроси повторить только важную часть: время, имя, место или задание. Так разговор остаётся быстрым и точным.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ключевые детали, особенно в школе: дату, номер кабинета, домашнее задание. Краткая запись уменьшает риск забыть услышанное после разговора.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 домашнее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научился быстро переспрашивать, выбирать подходящую форму и следить за тоном. Теперь попробуй пройти квиз и составить два коротких диалога для школы и телефона.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2026-07-26T12:43:44Z</dcterms:created>
  <dcterms:modified xsi:type="dcterms:W3CDTF">2026-07-26T12:43:44Z</dcterms:modified>
</cp:coreProperties>
</file>