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Концертные залы мира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залам, где музыка звучит особенно красиво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концертные залы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Концертный зал — это особое место для внимательного слушания музыки. Здесь важны сцена, удобные места и акустика, чтобы каждый звук был слышен ясно и красиво.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Вена: знаменитый Musikverein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зал Musikverein открыт в 1870 году и славится тёплым, ясным звучанием оркестра. Его любят музыканты и слушатели со всего мира.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здесь проходит новогодний концерт Венского филармонического оркестра. Внутри много золота, колонн и украшений, поэтому зал выглядит особенно торжественно.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Амстердам: Концертгебау с чистым звуком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Концертгебау открылся в 1888 году и быстро стал одним из главных музыкальных зданий Амстердама. В Большом зале особенно ценят чистую акустику.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Здесь часто звучат классическая музыка и симфонии. Здание стоит в центре города и выглядит строго, красиво и очень нарядно.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Сидней: театр, похожий на паруса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выглядит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крыши Сиднейского оперного театра напоминают паруса или морские ракушки. Здание открылось в 1973 году и сразу стало символом Австралии.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есть несколько залов для оперы, концертов и спектаклей. Здесь всегда много событий, и театр будто никогда не скучает.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Париж: современная Филармония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Филармония Парижа открылась в 2015 году и подходит для больших оркестров. Внутри много места, а музыка звучит ярко и свободно.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здание похоже на большую серебристую волну. На крыше есть смотровая площадка, а внутри проходят концерты самых разных жанров.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42" y="18188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245425" y="2242150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Carnegie Hall открылась в 1891 году и стала одним из самых известных залов США. На её сцене выступали Пётр Чайковский, Элла Фицджеральд и The Beatles.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45425" y="3804054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 музыкантов этот зал — мечта и большая честь. Сюда хотят попасть исполнители из разных стран, ведь его имя знают почти все любители музыки.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38475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Нью-Йорк: Carnegie Hall
</a:t>
            </a:r>
            <a:endParaRPr lang="en-US" sz="22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Лондон: Royal Albert Hall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Royal Albert Hall открыли в 1871 году. Круглая форма, красные стены и большой купол делают его очень заметным среди зданий Лондона.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знаменит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проходят концерты, церемонии и выступления оркестров. Зал назван в честь принца Альберта, мужа королевы Виктории, и уже давно стал гордостью города.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Берлин: филармония необычной формы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филармония открылась в 1963 году. Её здание похоже на большую палатку с необычными линиями и сразу привлекает внимание.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находится почти в центре зала, поэтому музыку хорошо слышно со многих мест. Это дом Берлинского филармонического оркестра.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Милан: театр Ла Скала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Ла Скала работает с 1778 года и считается одним из самых знаменитых оперных театров мира. Его имя знают даже те, кто только начинает знакомство с оперой.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этой сцене выступали великие певцы, музыканты и балетные артисты. Для исполнителей попасть в Ла Скала — очень почётно и по-настоящему волнительно.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ясность звука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Suntory Hall открылся в 1986 году и быстро стал знаменитым. Его хвалят за мягкий, ясный звук, который приятно слушать даже очень тихо.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места для слушателей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зал устроен так, чтобы музыка хорошо доходила до каждого места. Поэтому симфонии здесь звучат ровно и понятно, будто оркестр играет совсем рядом.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Большой зал консерватории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зал Московской консерватории носит имя П. И. Чайковского и открыт в 1901 году. Его узнают по красному бархату, органу и мощному звучанию оркестра.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проходят концерты, конкурсы и музыкальные фестивали. Для России это не просто зал, а очень важная сцена, где музыка звучит особенно торжественно.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42" y="18188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245425" y="2242150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Здание открылось в 2003 году и сразу привлекло внимание своим необычным видом. Серебристые изогнутые стены напоминают паруса и сияют на солнце.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45425" y="3804054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Внутри зал известен ярким и чистым звуком, поэтому концерты здесь особенно впечатляют. Он стал одним из новых символов Лос-Анджелеса.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38475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Лос-Анджелес: Walt Disney Concert Hall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воды и музыка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Оперный дом на 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Копенгагенская опера открылась в 2005 году и стоит прямо у воды. Из-за этого здание красиво отражается в гавани, как будто любуется собой.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сцена для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проходят оперы, балеты и концерты. Это современный музыкальный дом, где зрители могут почувствовать и красоту искусства, и особую морскую атмосферу.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Гамбург: Elbphilharmonie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Elbphilharmonie открылась в 2017 году и построена на старом складе у реки Эльбы. Её верхняя часть похожа на стеклянную волну.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зал быстро стал новым музыкальным символом Германии. Он соединяет старое здание и современный блеск, а выглядит так, будто музыка поднялась прямо над рекой.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Чикаго: старинный театр для музыки и шоу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Chicago Theatre открылся в 1921 году и сразу выделился яркой вывеской и украшенным фасадом. Его легко узнать среди других зданий города.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Сейчас здесь проходят концерты и разные шоу. Театр стал одной из самых узнаваемых достопримечательностей Чикаго, почти как городская звезда.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зале звук звучит красиво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потолка и стен помогает звуку добираться до слушателей. Если зал спроектирован хорошо, даже тихая скрипка слышна ясно и чисто.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внутри зала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 ткань делают звучание мягче, а стекло и металл добавляют блеск. А вот лишнее эхо в концертном зале совсем не любит порядок, поэтому его внимательно контролируют.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перед началом концерта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приходят заранее, находят свои места и читают программу. В зале становится всё тише, и это помогает настроиться на музыку.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настраивают инструменты, а работники проверяют свет, звук и порядок. Потом наступает особая пауза — и кажется, что весь зал затаил дыхание.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42" y="18188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245425" y="2242150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такого зала красивый вид, удобная сцена и очень хороший звук. Он сразу запоминается и становится гордостью города.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245425" y="3804054"/>
            <a:ext cx="45930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Его фотографируют туристы, школьники и музыканты. Такие здания похожи на музыкальные сокровища, которые хочется беречь и показывать другим.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38475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знаменитого концертного зала
</a:t>
            </a:r>
            <a:endParaRPr lang="en-US" sz="22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Концертные залы хранят музыку, историю и красоту архитектуры. В разных странах они радуют людей, помогают слушать живое звучание и делают города ещё более особенными.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соединяет города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2026-05-24T20:33:44Z</dcterms:created>
  <dcterms:modified xsi:type="dcterms:W3CDTF">2026-05-24T20:33:44Z</dcterms:modified>
</cp:coreProperties>
</file>