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в биологии: ключевые аспекты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и видов как основ эволюции и экологии.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уровень объединяет организм и биоценоз, раскрывая историю популяционной генетики и вклад Дарвина. Понимание популяций и видов важно для анализа разнообразия и адаптации жизни на Земле.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популяционно-видового уровня в живой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представляет собой группу особей одного вида, обитающих совместно на определённой территории и способных к свободному скрещиванию с плодовитым потомством.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популяции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наличие общего генофонда с внутривидовой генетической вариабельностью, обеспечивающей эволюционный потенциал популяции.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характеризуется пространственно-временной ограниченностью, что фиксирует её локальное существование в конкретных условиях среды.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популяции, обладающие генетическим и морфологическим единством, что обеспечивает их узнаваемость и воспроизводство.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экологические особенности вида включают сходные жизненные циклы и взаимодействие с окружающей средой.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подтверждает воспроизводство с плодовитым потомством внутри вида, тесно связанный с биохимическими маркерами.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выступает базовой таксономической единицей, отражающей биологическое разнообразие и эволюционное развитие.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критерии вида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характеризуется численностью, плотностью, возрастным и половым составом. Эти структурные параметры влияют на её устойчивость и выживаемость.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параметрах популяции отражают динамику: колебания рождаемости, смертности и миграций отвечают на воздействие внешних и внутренних факторов.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различия популяций внутри вида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популяций зависит от особенностей среды и миграционных ограничений, которые создают разные экологические ниши для особей.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изоляция и адаптация приводят к внутривидовым отличиям, проявляющимся в различиях поведения и физиологии, например, у лягушек в регионах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показатели популяций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Отображает вероятность выживания особей в разных возрастных группах, отражая экологические и биологические условия популяции.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возраста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соотношение молодых и взрослых индивидов, позволяя оценить потенциал роста и стабильности популяции.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прироста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Демонстрирует изменение количества особей во времени, указывая на тенденции увеличения или сокращения популяции.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российских песцов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Иллюстрирует снижение численности, связанное с изменениями климата и влиянием внешних факторов на выживаемость.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размещение особей в популяциях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характерно для растений, пример — подсолнечник на поле, что обеспечивает доступ к ресурсам и снижает конкуренцию.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размещение свойственно животным, например, косяки сельди, где объединение обеспечивает защиту и совместные ресурсы, влияя на внутрипопуляционные связи.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6225"/>
            <a:ext cx="3848986" cy="152261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популяций разных видов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численность, плотность, мобильность, миграционные особенности и возрастную структуру у различных видов, подчеркивая экологические и эволюционные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популяций тесно связаны с экологической нишей и биологическими особенностями каждого вида.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популяционной экологии и этологии видов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генетической изменчивости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изменения в генах служат источником нового наследственного материала и приводят к разнообразию признаков особей.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Перекомбинация генов при половом размножении способствует появлению уникальных сочетаний аллелей, усиливая разнообразие в популяции.
</a:t>
            </a:r>
            <a:endParaRPr lang="en-US" sz="127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генами между популяциями через миграцию особей снижает генетическую изоляцию и укрепляет адаптационный потенциал.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через преимущество особей с определёнными наследственными признаками, обеспечивая их лучшее выживание и успешное размножение в конкретных условиях среды.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изменяется частота аллелей — генов, отвечающих за те или иные признаки, что отражает адаптивные изменения и способствует накоплению преимуществ адаптации.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формирование новых генотипов и фенотипов, что подтверждается, например, устойчивостью бактерий к антибиотикам благодаря мутациям, отобранным естественным путём.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естественного отбора на популяционном уровне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генетического разнообразия малых популяций может теряться вследствие случайных флуктуаций аллелей.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исследования популяционной генетики, данные по северным слонам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малочисленных популяциях дрейф генов существенно снижает генетическое разнообразие, увеличивая вероятность закрепления вредных мутаций. Это особенно критично для изолированных групп.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способствует обмену генетической информацией между локальными популяциями, снижая их генетическое различие и предотвращая изоляцию.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миграция лосося между разными реками обеспечивает генетическую связь и поддерживает генофонд, что повышает устойчивость вида к внешним воздействиям.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генетический поток между популяциями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 позволяет увеличить адаптационный потенциал вида, облегчая распространение полезных мутаций и поддерживая жизнеспособность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популяций: варианты и примеры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Прерывистые популяции и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Прерывистые популяции представляют собой отдельные изолированные группы, например, болотные черепахи, живущие в разрозненных участках среды, что порождает генетическую дифференциацию.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Сплошные популяции и их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популяциях особи равномерно распределены на территории обитания, как у луговых трав. Это обеспечивает постоянный контакт между особями и равномерное использование ресурсов.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Иерархические структуры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 со взаимосвязанными субпопуляциями, как стаи волков или семейные группы слонов, позволяют адаптироваться к изменениям среды через гибкую структуру и управление ресурсами.
</a:t>
            </a:r>
            <a:endParaRPr lang="en-US" sz="10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видообразования: пути и примеры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при географической изоляции, когда популяции разделены барьерами, например, островами. Различия накапливаются, приводя к образованию новых видов, что происходит, например, на Галапагосских островах.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без географической изоляции, через экологические или поведенческие барьеры. Примером служит разнообразие цихлид в озере Виктория, где виды возникли в одном водоёме благодаря адаптации к разным нишам.
</a:t>
            </a:r>
            <a:endParaRPr lang="en-US" sz="13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популяционные взаимодействия в сообществах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сотрудничество между видами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конкурируют за ресурсы и пространство, например, ленивцы и обезьяны в тропических лесах. Одновременно они могут сотрудничать — мутуализм пчёл и цветковых растений способствует опылению и размножению.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взаимодействий на структуру биоценозов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 влияют на численность и поведение популяций. Волки охотятся на зайцев, а клещи паразитируют на птицах, что регулирует биоценоз и поддерживает его 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популяций изменяется под воздействием рождаемости, определяющей прирост новых особей и воспроизводство поколения.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снижает число особей, влияя на баланс внутри популяции и отражая экологические условия и угрозы.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регуляция численности популяции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регулирует численность через приток и отток особей, обеспечивая генетический обмен и адаптивность.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пищи и давление хищников создают циклы колебаний, как у полёвок и их хищников, что иллюстрирует взаимодействие биотических и абиотических факторов.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Метапопуляция представляет собой сеть локальных популяций, которые связаны ограниченным обменом особей, обеспечивая поддержание видов в сложных ландшафтах.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Метапопуляции: пространственная система популяций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система пресноводных рыб в связанных водоёмах, где разрозненные популяции сохраняют генетическую целостность вида.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повышает устойчивость вида к локальным вымираниям благодаря возможностям колонизации и возобновления в утерянных участках.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интродукция чужеродных видов нарушают экологический баланс, что наблюдается на примере сокращения ареала дальневосточного леопарда из-за вырубки лесов и дорожно-транспортной сети.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воздействия на популяции и виды: современные угрозы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уничтожению и фрагментации среды обитания, снижая численность и генетическое разнообразие популяций.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популяционно-видового уровня в биологии и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этого уровня раскрывает процессы эволюции и взаимодействия видов, помогает сохранять биоразнообразие и формирует научную основу для устойчивого природопользования и охраны природы.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2026-05-10T06:28:39Z</dcterms:created>
  <dcterms:modified xsi:type="dcterms:W3CDTF">2026-05-10T06:28:39Z</dcterms:modified>
</cp:coreProperties>
</file>