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Членистоногие: основные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крупнейшая группа животных с хитиновым скелетом и членистыми конечностями, более миллиона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происхождение и распространение членистоногих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более 500 миллионов лет назад в кембрии. Они занимают разнообразные среды — сушу, воду, почву, экстремальные места, составляя 80% всех животных видов и играя важнейшую роль в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членистоногих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и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разбито на сегменты, объединённые в три главных отдела: голова, грудь и брюшко. Такая организация облегчает движение и выполнение специализированных функций каждым отделом.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Хитинизированный внешний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из хитина служит защитой от врагов и высыхания. Он также поддерживает форму тела и служит точкой крепления мышц для эффективного движения.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Многосуставные конечности и рост через линьку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членистоногих состоят из нескольких суставов, что обеспечивает гибкость движений. Для роста животные сбрасывают старый скелет — процесс, называемый линькой.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2" y="2896701"/>
            <a:ext cx="2097600" cy="16387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8721" y="2896701"/>
            <a:ext cx="2097600" cy="16387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462" y="2896701"/>
            <a:ext cx="2097600" cy="16387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6210" y="2896701"/>
            <a:ext cx="2097600" cy="163875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членистоногих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668713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самый разнообразный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включают жуков, бабочек и муравьёв. Они обитают в самых разных условиях и обладают трёхчастным телом с шестью ногами и обычно крыльями.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2408718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охотники и 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пауки, клещи и скорпионы. У них восемь ног, часто сложное поведение охоты, а многие виды имеют важное значение для сельского хозяйства.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7459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обитатели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крабам, омарам и дафниям относятся водные членистоногие с крепкими клешнями и развитой жаберной системой дыхания, важные в пищевых цепях водных экосистем.
</a:t>
            </a:r>
            <a:endParaRPr lang="en-US" sz="948" dirty="0"/>
          </a:p>
        </p:txBody>
      </p:sp>
      <p:sp>
        <p:nvSpPr>
          <p:cNvPr id="14" name="Text 5"/>
          <p:cNvSpPr txBox="1"/>
          <p:nvPr/>
        </p:nvSpPr>
        <p:spPr>
          <a:xfrm>
            <a:off x="6866207" y="1668700"/>
            <a:ext cx="1862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Многоножки: двупарноногие и многоножки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многочисленными ногами и удлинённым телом. Эти классы живут преимущественно в почве и под древесной корой, играя роль в разложении органики.
</a:t>
            </a:r>
            <a:endParaRPr lang="en-US" sz="9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подавляющую часть — более 900 000 видов — значительно превосходя другие классы по численности.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животных, 2023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1 000 000+
</a:t>
            </a:r>
            <a:endParaRPr lang="en-US" sz="6834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описано у членистоногих, делая их самой многочисленной группой животных на планете.
</a:t>
            </a:r>
            <a:endParaRPr lang="en-US" sz="22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по классам членистоногих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в разнообразии, имея около 900 000 видов, остальные классы значительно уступают.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значительно превосходят другие классы по видовому разнообразию, что подчёркивает их эволюционный успех.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животных,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внешнего скелета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скелет защищает тело от механических повреждений и предотвращает потерю влаги, что особенно важно для жизни на суше.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нескольких слоёв и может быть различной толщины в зависимости от функции и места расположения на теле.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защиты, скелет поддерживает форму членистоногого и служит точкой крепления мышц, что обеспечивает подвижность.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Очередная линька обновляет скелет, в этот период животное особенно уязвимо до затвердения нового покрова.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нескольких отделов, обеспечивающих эффективное переваривание и усвоение пищи.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у членистоногих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варьируются: трахеи у насекомых, жабры у ракообразных и легочные мешки у некоторых паукообразных.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незамкнутая: гемолимфа свободно омывает внутренние органы, доставляя кислород и питательные вещества.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эффективно обеспечивают жизнедеятельность, позволяя адаптироваться к разным условиям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членистоногих по средам обитания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формы имеют адаптации, такие как плотный хитиновый покров и разнообразные органы дыхания, что обеспечивает их доминирование.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членистоногих освоили сушу, однако значительная часть успешно обитает в водной среде и других нишах.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Линька: процесс обновления экзоскелета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линькой членистоногое выделяет ферменты для размягчения старого хитинового покрова и готовится к его сбросу.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обеспечивает рост тела и часто сопровождается важными изменениями в строении или окраске животного.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сброса старого экзоскелета животное остаётся уязвимым, пока новый экзоскелет не затвердеет и не станет прочным.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членистоногих: обзор и особенности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— панорамный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насекомых и многих паукообразных имеют фасеточные глаза, состоящие из множества маленьких линз. Они обеспечивают широкий угол обзора и быстрое восприятие движения, помогая в поиске добычи и избегании хищников.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и щетинки — чувствительные сенсоры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и волоски на теле улавливают запахи, вибрации и прикосновения. Эти органы дают членистоногим информацию о близлежащих объектах, погодных условиях и химических сигналах, важных для выживания и общения.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волоски у пауков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используют чувствительные волоски на ногах для обнаружения движения и вибраций в паутине. Это помогает быстро реагировать на добычу и опасность даже в полной темноте.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членистоногих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преобладает, при этом большинство видов откладывают яйца, в которых развивается потомство до самостоятельной жизни.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 паукообразные обычно проходят прямое развитие, в котором потомок постепенно растет, не меняя радикально своей формы.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превращением характерно для многих насекомых и включает значительные изменения организма в процессе метаморфоза.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влияет на особенности развития и форму личинок, адаптируя их к конкретным условиям жизни и питанию.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насекомого с полным превращением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от яйца до взрослой особи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членистоногих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опыляют около 80% цветковых растений, обеспечивая плодоношение и поддержание биоразнообразия на Земле. Это незаменимая функция для многих экосистем и сельского хозяйства.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жуки и муравьи активно перерабатывают опавшие листья и мертвые части растений, способствуя обогащению почвы и поддержанию её плодородия для роста новых растений.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предаторы и паразитоиды снижают численность вредных насекомых, помогая сохранять баланс и здоровое состояние биотопов.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Медоносные пчёлы играют ключевую роль в опылении сельхозкультур, способствуя получению урожая и продовольственной безопасности.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членистоногих с человеком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 используются для производства шелка, важного сырья в текстильной промышленности и культуре многих народов.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и саранча являются разрушителями посевов, нанося значительный вред сельскому хозяйству и требуя мер защиты.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членистоногие, благодаря своим ферментам и ядам, активно применяются в биотехнологиях, фармакологии и медицине.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роль членистоногих в разных сферах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обеспечивают широкий спектр функций, от благоприятных до вредных, влияя на экосистемы и экономику.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опылителей подчеркивает их критическую значимость для экологии и сельского хозяйства.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животных,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размеры членистоногих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краб-паук — гигант морских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ног этого краба достигает 4 метров, что делает его самым крупным членистоногим. Он обитает на глубинах около Японии, демонстрируя удивительные адаптации к жизни в холодных океанских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клещи — крошечные жители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размером менее 0,1 мм живут в почве и на растениях, играя важную роль в разложении органики и поддержании экологического баланса микросреды.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обладают самым быстрым зрительным восприятием среди всех членистоногих, что помогает им мгновенно реагировать на движение добычи и хищников.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Жуки-бомбардиры защищаются, выбрасывая из брюшка горячие химические вещества, отпугивая врагов с уникальной химической реакцией.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суперколонии, насчитывающие миллионы особей, а термиты строят башни высотой более 7 метров, используя только слюну и землю.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членистоногих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раскрывает гены, обеспечивающие адаптацию и выживание членистоногих в разнообразных условиях, расширяя знания о биологии и эволюции.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членистоногих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ученые описывают новые виды, особенно из малоисследованных регионов, что показывает огромное биологическое разнообразие группы.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служат индикаторами экологического здоровья, помогая оценивать уровень загрязнения воды и состояние природных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ключевые звенья жизни на Земле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демонстрируют богатство форм и сложных взаимодействий, играя незаменимую роль в экосистемах и научных исследованиях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2026-05-09T11:06:18Z</dcterms:created>
  <dcterms:modified xsi:type="dcterms:W3CDTF">2026-05-09T11:06:18Z</dcterms:modified>
</cp:coreProperties>
</file>