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котангенс: тригонометрические функции с периодом π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 — базовые функции, задающие связи углов и отношений сторон.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 помогают решать задачи на прямоугольный треугольник, вычислять углы наклона прямых и разбирать тригонометрические уравнения. Их удобно изучать вместе с синусом и косинусом: tg x = sin x / cos x, ctg x = cos x / sin x.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тангенса и котангенса в курсе геометрии 10 класса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tg x определена только там, где cos x ≠ 0, то есть при x ≠ π/2 + πk, k ∈ Z. Это сразу объясняет «пропуски» графика.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формуле tg x = sin x / cos x значение тангенса — это отношение синуса к косинусу. График непрерывно ведёт себя между точками запрета, без разрывов внутри промежутка.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tg x находятся в точках x = πk. При приближении к асимптотам функция стремится к ±∞, а весь рисунок повторяется через π, формируя бесконечно много ветвей.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функции y = tg x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имеет вид ctg x = cos x / sin x. Поэтому значения котангенса задаются отношением косинуса к синусу и меняются плавно внутри каждого допустимого промежутка.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ctg x определена там, где sin x ≠ 0, то есть при x ≠ πk, k ∈ Z. В этих «запретных» точках деление на синус невозможно.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как и у тангенса, у ctg x нет ограничений сверху и снизу: при приближении к асимптотам значения становятся сколь угодно большими по модулю.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ctg x расположены в точках x = π/2 + πk. Между соседними вертикальными асимптотами график состоит из отдельных ветвей, каждая из которых тянется от +∞ до −∞.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функции y = ctg x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50184"/>
            <a:ext cx="4063200" cy="21690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двух функций особенно хорошо видно по области определения, периодичности и «наборам» характерных точек.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периодичны с периодом π и принимают любые действительные значения. Нули и точки «запрета» у них смещены на π/2, из‑за чего графики выглядят похоже, но не совпадают.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формуле tg x = sin x / cos x и ctg x = cos x / sin x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функций tg x и ctg x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точек нулей: tg x=0 при x=πk и ctg x=0 при x=π/2+πk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и том же «отрезке» длины π повторяется структура: меняются только положение характерных точек и наклон ветвей.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периодичность подтверждает повтор графика через π, а различие нулей показывает, что ветви tg x и ctg x оказываются сдвинутыми по оси Ox.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и повторение графиков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86999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Нечётность и симметрия графиков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tg x и ctg x имеют центральную симметрию относительно начала координат. Зная правую часть графика, можно аккуратно достроить левую по симметрии без потери точности.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относительно (0;0)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тангенса выполняется равенство tg(−x)=−tg x, а для котангенса ctg(−x)=−ctg x. Это означает, что значения по модулю совпадают, но знак меняется на противоположный.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Нечётность через замену x → −x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симметрия помогает контролировать рисунок: если несколько опорных точек расположены корректно справа, то соответствующие точки слева должны получиться автоматически. Так легче избежать ошибок со знаками.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проверка построения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между асимптотами и рост на каждом промежутке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tg x составляют возрастающие ветви между вертикальными асимптотами x = π/2 + πk. На каждом промежутке определения функция растёт от −∞ до +∞, поэтому вблизи асимптот она резко меняется.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для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проходит через точки (0,0), (π,0), (−π,0). Для контроля также берут опорные значения: (π/4,1) и (−π/4,−1). На рисунке полезны координатная сетка, асимптоты и выделенные нули.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tg x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Котангенс строится как набор убывающих ветвей между вертикальными асимптотами x = πk. На каждом промежутке определения он спускается от +∞ до −∞, поэтому наклон ветвей всегда одинаков по направлению.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Убывающая «волна» котангенса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проходит через (π/2,0) и (3π/2,0). Для опорных отметок удобно брать (π/4,1) и (3π/4,−1). Если эти точки стоят верно, остальная ветвь ложится естественно, без «ломаных» участков.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по которым график узнаётся сразу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ctg x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тангенса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 tg x с периодом π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котангенса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ветвей y = ctg x: оси, асимптоты, нули, опорные точки и продолжение по периоду π.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16905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69622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7554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тангенса — рост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промежутке определения функция y=tg x возрастает. Это согласуется с производной (tg x)'=1/cos²x, которая положительна там, где функция определена.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котангенса — убывание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y=ctg x на каждом промежутке определения характерно убывание. Ее производная (ctg x)'=-1/sin²x отрицательна, поэтому график опускается между асимптотами.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изменения у асимптот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к вертикальным асимптотам cos x=0 или sin x=0 величины производных становятся очень большими по модулю. Поэтому графики почти вертикальны и меняются резко.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и скорость изменения функций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функции y=tg x значения x=π/2+πk запрещены, потому что cos x=0. Тогда дробь sin x / cos x теряет смысл. Эти точки не входят в область определения.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функции y=ctg x значения x=πk запрещены, так как sin x=0. В выражении cos x / sin x знаменатель обращается в ноль, поэтому функция не определена. Такие значения требуется исключать.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Запрещенные точки проявляются на графике как вертикальные асимптоты: к ним ветви либо стремятся к +∞ и −∞, либо быстро меняются. Именно асимптоты помогают правильно размещать границы ветвей.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уравнений и преобразовании выражений нельзя оставлять найденные корни без проверки. Если корень совпадает с запрещенным x, ответ будет неверным, даже если формально он удовлетворяет преобразованному равенству.
</a:t>
            </a:r>
            <a:endParaRPr lang="en-US" sz="1137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 точки разрыва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значения из тригонометрии (точные: 0, 1, ±√3, 1/√3)
</a:t>
            </a:r>
            <a:endParaRPr lang="en-US" sz="98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x=π/2 тангенс не определён, а котангенс равен нулю; при x=0 наоборот: ctg x не определён, tg x равен нулю. Это напрямую связано с асимптотами.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у tg x и ctg x «проблемные» точки сдвинуты на π/2: там, где одна функция исчезает из области определения, другая принимает конечное значение.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tg x и ctg x в опорных углах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tg x = a имеет бесконечно много решений. Их удобно записывать так: x = arctg a + πk, где k — целое число, поскольку период тангенса равен π.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Аналогично, уравнение ctg x = a имеет решения вида x = arcctg a + πk. Период котангенса также равен π, поэтому решения повторяются через каждые π радиан.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корней обязательно проверяйте область определения: tg x нельзя при x=π/2+πk, а ctg x нельзя при x=πk. Это помогает избежать «лишних» ответов.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простейших уравнений с tg x и ctg x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3920" y="1518700"/>
            <a:ext cx="1658159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типичных ошибок из школьной практики (по темам области определения, асимптот и периодичности)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частые промахи при построении графиков и решении уравнений с тангенсом и котангенсом. Почти все они связаны с неправильным обращением с областью определения и опорными точками.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последовательно отмечать асимптоты, затем нули и хотя бы одну опорную точку, то большинство ошибок распознается сразу и устраняется до окончательных выводов.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tg x и ctg x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геометрических задачах ctg x используют как обратное соотношение катетов. Оно удобно, когда известны прилежащие и противолежащие отрезки относительно нужного угла.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помогает вычислять угол наклона прямой: по соотношению «подъём/пробег» его можно выразить через соответствующие катеты в прямоугольном треугольнике.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о движении тригонометрические зависимости помогают переводить измерения координат в характеристики траектории: направление, угол наблюдения и относительные изменения расстояний.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встречаются в описании наклонов при построениях и анализе моделей. Когда угол задан, tg и ctg связывают его с размерами сторон, упрощая расчёты.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в геометрии и физике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 точным опорным значениям тригонометрии и поведению у асимптот (учебные закономерности), 12.05.2026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отрезке (0,π/2) cotg стремится к +∞ при x→0+ и проходит через (π/2,0). На (π/2,π) cotg уходит к −∞ при x→π−.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«противоположность»: между нулём одной функции и асимптотой другой возникает смена направления. Поэтому удобно сопоставлять ветви на равных подотрезках.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графиков на промежутке от 0 до π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25955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2593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и котангенс повторяются через один и тот же промежуток: π радиан. Поэтому один «кусок» графика можно многократно переносить, сохраняя расположение ветвей.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π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нечётные: tg(−x)=−tg x и ctg(−x)=−ctg x. Следовательно, график симметричен относительно начала координат, и по правой части легко восстановить левую.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Нечётность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tg x нули находятся в точках x=πk. Его вертикальные асимптоты лежат при x=π/2+πk. Эти признаки позволяют быстро проверять корректность построения на оси x.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и асимптоты у tg x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ctg x нули расположены в точках x=π/2+πk, а вертикальные асимптоты — при x=πk. Сравнение этих сеток делает ошибки с областью определения менее вероятными.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и асимптоты у ctg x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для запоминания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y=tg x и y=ctg x выражаются через синус и косинус, имеют период π, нечётны и состоят из ветвей между вертикальными асимптотами. Различие — в нулях и точках разрыва: у tg x x=πk, у ctg x x=π/2+πk.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объединяет и различает tg x и ctg x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2026-05-12T05:27:35Z</dcterms:created>
  <dcterms:modified xsi:type="dcterms:W3CDTF">2026-05-12T05:27:35Z</dcterms:modified>
</cp:coreProperties>
</file>